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48" r:id="rId5"/>
    <p:sldMasterId id="2147483666" r:id="rId6"/>
    <p:sldMasterId id="2147483680" r:id="rId7"/>
    <p:sldMasterId id="2147483673" r:id="rId8"/>
  </p:sldMasterIdLst>
  <p:notesMasterIdLst>
    <p:notesMasterId r:id="rId20"/>
  </p:notesMasterIdLst>
  <p:sldIdLst>
    <p:sldId id="256" r:id="rId9"/>
    <p:sldId id="258" r:id="rId10"/>
    <p:sldId id="261" r:id="rId11"/>
    <p:sldId id="259" r:id="rId12"/>
    <p:sldId id="260" r:id="rId13"/>
    <p:sldId id="267" r:id="rId14"/>
    <p:sldId id="268" r:id="rId15"/>
    <p:sldId id="269" r:id="rId16"/>
    <p:sldId id="272" r:id="rId17"/>
    <p:sldId id="279" r:id="rId18"/>
    <p:sldId id="276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lo Camerata" initials="O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615A7-610B-59CB-1759-8479235E4DC0}" v="26" dt="2021-03-01T12:07:12.264"/>
    <p1510:client id="{2C59ADEB-7D7F-E61C-118C-9F9D6878937B}" v="17" dt="2021-01-11T15:39:35.755"/>
    <p1510:client id="{6A86F5AF-AE39-48EB-A5AC-DFAE3DDD0B39}" v="1" dt="2021-01-17T15:20:20.170"/>
    <p1510:client id="{78688487-5DDE-4B0C-B4FD-4119E66D008B}" v="12" dt="2020-11-15T13:21:59.868"/>
    <p1510:client id="{AD54EFD6-B866-4C0B-9BEF-75A9EB89848A}" v="10" dt="2021-01-18T09:37:27.458"/>
    <p1510:client id="{AF44823B-8364-4D2F-8224-82972539AF05}" v="107" dt="2020-11-15T13:32:32.218"/>
    <p1510:client id="{BCFAB321-8FA4-48B5-9610-2B583A5493B0}" v="90" dt="2020-11-15T13:55:16.452"/>
    <p1510:client id="{C4536A9C-CC3A-66F1-4C69-350FAA7DB773}" v="207" dt="2020-11-15T13:03:27.884"/>
    <p1510:client id="{C5C9F642-5321-4396-8D27-BC3A00999237}" v="60" dt="2020-12-14T11:09:55.780"/>
    <p1510:client id="{D1F327A8-C0DD-4431-9348-3A447E0F7CB8}" v="1" dt="2021-01-17T15:13:57.476"/>
    <p1510:client id="{DD4C579D-15A5-6D79-FC57-2226EA3AB1FA}" v="56" dt="2021-01-11T13:31:01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ys stil 1 - aks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lo Camerata" userId="S::oslocamerata@bdm.no::6b70df62-0f2c-45ef-913b-941999f13c08" providerId="AD" clId="Web-{0FE615A7-610B-59CB-1759-8479235E4DC0}"/>
    <pc:docChg chg="modSld">
      <pc:chgData name="Oslo Camerata" userId="S::oslocamerata@bdm.no::6b70df62-0f2c-45ef-913b-941999f13c08" providerId="AD" clId="Web-{0FE615A7-610B-59CB-1759-8479235E4DC0}" dt="2021-03-01T12:07:12.264" v="13" actId="1076"/>
      <pc:docMkLst>
        <pc:docMk/>
      </pc:docMkLst>
      <pc:sldChg chg="modSp">
        <pc:chgData name="Oslo Camerata" userId="S::oslocamerata@bdm.no::6b70df62-0f2c-45ef-913b-941999f13c08" providerId="AD" clId="Web-{0FE615A7-610B-59CB-1759-8479235E4DC0}" dt="2021-03-01T12:07:12.264" v="13" actId="1076"/>
        <pc:sldMkLst>
          <pc:docMk/>
          <pc:sldMk cId="3208288481" sldId="256"/>
        </pc:sldMkLst>
        <pc:picChg chg="mod">
          <ac:chgData name="Oslo Camerata" userId="S::oslocamerata@bdm.no::6b70df62-0f2c-45ef-913b-941999f13c08" providerId="AD" clId="Web-{0FE615A7-610B-59CB-1759-8479235E4DC0}" dt="2021-03-01T12:07:12.264" v="13" actId="1076"/>
          <ac:picMkLst>
            <pc:docMk/>
            <pc:sldMk cId="3208288481" sldId="256"/>
            <ac:picMk id="6" creationId="{00000000-0000-0000-0000-000000000000}"/>
          </ac:picMkLst>
        </pc:picChg>
      </pc:sldChg>
      <pc:sldChg chg="modSp">
        <pc:chgData name="Oslo Camerata" userId="S::oslocamerata@bdm.no::6b70df62-0f2c-45ef-913b-941999f13c08" providerId="AD" clId="Web-{0FE615A7-610B-59CB-1759-8479235E4DC0}" dt="2021-03-01T12:04:56.303" v="10" actId="1076"/>
        <pc:sldMkLst>
          <pc:docMk/>
          <pc:sldMk cId="3080947523" sldId="268"/>
        </pc:sldMkLst>
        <pc:spChg chg="mod">
          <ac:chgData name="Oslo Camerata" userId="S::oslocamerata@bdm.no::6b70df62-0f2c-45ef-913b-941999f13c08" providerId="AD" clId="Web-{0FE615A7-610B-59CB-1759-8479235E4DC0}" dt="2021-03-01T12:04:51.911" v="9" actId="20577"/>
          <ac:spMkLst>
            <pc:docMk/>
            <pc:sldMk cId="3080947523" sldId="268"/>
            <ac:spMk id="3" creationId="{00000000-0000-0000-0000-000000000000}"/>
          </ac:spMkLst>
        </pc:spChg>
        <pc:picChg chg="mod">
          <ac:chgData name="Oslo Camerata" userId="S::oslocamerata@bdm.no::6b70df62-0f2c-45ef-913b-941999f13c08" providerId="AD" clId="Web-{0FE615A7-610B-59CB-1759-8479235E4DC0}" dt="2021-03-01T12:04:56.303" v="10" actId="1076"/>
          <ac:picMkLst>
            <pc:docMk/>
            <pc:sldMk cId="3080947523" sldId="268"/>
            <ac:picMk id="2" creationId="{00000000-0000-0000-0000-000000000000}"/>
          </ac:picMkLst>
        </pc:picChg>
      </pc:sldChg>
    </pc:docChg>
  </pc:docChgLst>
  <pc:docChgLst>
    <pc:chgData name="Oslo Camerata" userId="S::oslocamerata@bdm.no::6b70df62-0f2c-45ef-913b-941999f13c08" providerId="AD" clId="Web-{AD54EFD6-B866-4C0B-9BEF-75A9EB89848A}"/>
    <pc:docChg chg="modSld">
      <pc:chgData name="Oslo Camerata" userId="S::oslocamerata@bdm.no::6b70df62-0f2c-45ef-913b-941999f13c08" providerId="AD" clId="Web-{AD54EFD6-B866-4C0B-9BEF-75A9EB89848A}" dt="2021-01-18T09:37:27.458" v="4" actId="1076"/>
      <pc:docMkLst>
        <pc:docMk/>
      </pc:docMkLst>
      <pc:sldChg chg="modSp">
        <pc:chgData name="Oslo Camerata" userId="S::oslocamerata@bdm.no::6b70df62-0f2c-45ef-913b-941999f13c08" providerId="AD" clId="Web-{AD54EFD6-B866-4C0B-9BEF-75A9EB89848A}" dt="2021-01-18T09:37:27.458" v="4" actId="1076"/>
        <pc:sldMkLst>
          <pc:docMk/>
          <pc:sldMk cId="3003820215" sldId="259"/>
        </pc:sldMkLst>
        <pc:spChg chg="mod">
          <ac:chgData name="Oslo Camerata" userId="S::oslocamerata@bdm.no::6b70df62-0f2c-45ef-913b-941999f13c08" providerId="AD" clId="Web-{AD54EFD6-B866-4C0B-9BEF-75A9EB89848A}" dt="2021-01-18T09:37:15.067" v="3" actId="20577"/>
          <ac:spMkLst>
            <pc:docMk/>
            <pc:sldMk cId="3003820215" sldId="259"/>
            <ac:spMk id="3" creationId="{00000000-0000-0000-0000-000000000000}"/>
          </ac:spMkLst>
        </pc:spChg>
        <pc:spChg chg="mod">
          <ac:chgData name="Oslo Camerata" userId="S::oslocamerata@bdm.no::6b70df62-0f2c-45ef-913b-941999f13c08" providerId="AD" clId="Web-{AD54EFD6-B866-4C0B-9BEF-75A9EB89848A}" dt="2021-01-18T09:37:10.286" v="1" actId="20577"/>
          <ac:spMkLst>
            <pc:docMk/>
            <pc:sldMk cId="3003820215" sldId="259"/>
            <ac:spMk id="4" creationId="{00000000-0000-0000-0000-000000000000}"/>
          </ac:spMkLst>
        </pc:spChg>
        <pc:picChg chg="mod">
          <ac:chgData name="Oslo Camerata" userId="S::oslocamerata@bdm.no::6b70df62-0f2c-45ef-913b-941999f13c08" providerId="AD" clId="Web-{AD54EFD6-B866-4C0B-9BEF-75A9EB89848A}" dt="2021-01-18T09:37:27.458" v="4" actId="1076"/>
          <ac:picMkLst>
            <pc:docMk/>
            <pc:sldMk cId="3003820215" sldId="259"/>
            <ac:picMk id="5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02DBD-1C52-4248-9E2E-DD5DBA24B256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94548ACA-6B13-4A97-A31E-FF3E1065136D}">
      <dgm:prSet phldrT="[Tekst]" custT="1"/>
      <dgm:spPr/>
      <dgm:t>
        <a:bodyPr/>
        <a:lstStyle/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Styre</a:t>
          </a:r>
        </a:p>
      </dgm:t>
    </dgm:pt>
    <dgm:pt modelId="{D0B4690A-C476-440B-8481-A1584E5F1877}" type="parTrans" cxnId="{C3659470-66AE-4CE1-9985-6D3E47A71D28}">
      <dgm:prSet/>
      <dgm:spPr/>
      <dgm:t>
        <a:bodyPr/>
        <a:lstStyle/>
        <a:p>
          <a:endParaRPr lang="nb-NO"/>
        </a:p>
      </dgm:t>
    </dgm:pt>
    <dgm:pt modelId="{3E986415-44FA-4E8A-BAD8-47EE94C4B6C6}" type="sibTrans" cxnId="{C3659470-66AE-4CE1-9985-6D3E47A71D28}">
      <dgm:prSet/>
      <dgm:spPr/>
      <dgm:t>
        <a:bodyPr/>
        <a:lstStyle/>
        <a:p>
          <a:endParaRPr lang="nb-NO"/>
        </a:p>
      </dgm:t>
    </dgm:pt>
    <dgm:pt modelId="{EA0AC490-58BB-4EFF-A15A-9034E5A6223A}" type="asst">
      <dgm:prSet phldrT="[Tekst]" custT="1"/>
      <dgm:spPr/>
      <dgm:t>
        <a:bodyPr/>
        <a:lstStyle/>
        <a:p>
          <a:pPr algn="l"/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      Daglig leder</a:t>
          </a:r>
        </a:p>
      </dgm:t>
    </dgm:pt>
    <dgm:pt modelId="{74BFFAEC-217B-4D8F-844F-F882AF47847F}" type="parTrans" cxnId="{8265C54F-7684-407D-A07F-C357F4D8C77A}">
      <dgm:prSet/>
      <dgm:spPr/>
      <dgm:t>
        <a:bodyPr/>
        <a:lstStyle/>
        <a:p>
          <a:endParaRPr lang="nb-NO"/>
        </a:p>
      </dgm:t>
    </dgm:pt>
    <dgm:pt modelId="{099F1C12-A2EB-4D7F-B8FE-F921354E366A}" type="sibTrans" cxnId="{8265C54F-7684-407D-A07F-C357F4D8C77A}">
      <dgm:prSet/>
      <dgm:spPr/>
      <dgm:t>
        <a:bodyPr/>
        <a:lstStyle/>
        <a:p>
          <a:endParaRPr lang="nb-NO"/>
        </a:p>
      </dgm:t>
    </dgm:pt>
    <dgm:pt modelId="{4D08EF6C-0E9F-4237-B84D-BA05EFFAD0B6}">
      <dgm:prSet phldrT="[Tekst]" custT="1"/>
      <dgm:spPr/>
      <dgm:t>
        <a:bodyPr/>
        <a:lstStyle/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Markedsføring</a:t>
          </a:r>
        </a:p>
      </dgm:t>
    </dgm:pt>
    <dgm:pt modelId="{7D9E04BE-BC03-41E1-A93D-0170C72D639E}" type="parTrans" cxnId="{D22EBFED-02E1-4A1E-8520-9F133C024254}">
      <dgm:prSet/>
      <dgm:spPr/>
      <dgm:t>
        <a:bodyPr/>
        <a:lstStyle/>
        <a:p>
          <a:endParaRPr lang="nb-NO"/>
        </a:p>
      </dgm:t>
    </dgm:pt>
    <dgm:pt modelId="{90C5BB4A-8007-4D07-89B5-9C7EA59020D4}" type="sibTrans" cxnId="{D22EBFED-02E1-4A1E-8520-9F133C024254}">
      <dgm:prSet/>
      <dgm:spPr/>
      <dgm:t>
        <a:bodyPr/>
        <a:lstStyle/>
        <a:p>
          <a:endParaRPr lang="nb-NO"/>
        </a:p>
      </dgm:t>
    </dgm:pt>
    <dgm:pt modelId="{D8C1FB94-7297-4AA3-90E1-AD48FEB6B46B}">
      <dgm:prSet phldrT="[Tekst]" custT="1"/>
      <dgm:spPr/>
      <dgm:t>
        <a:bodyPr/>
        <a:lstStyle/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Booking</a:t>
          </a:r>
        </a:p>
      </dgm:t>
    </dgm:pt>
    <dgm:pt modelId="{DE4F4291-FC4F-43BD-B206-E939800388DD}" type="parTrans" cxnId="{079FB435-41AF-496F-B876-CA932CFE2AD5}">
      <dgm:prSet/>
      <dgm:spPr/>
      <dgm:t>
        <a:bodyPr/>
        <a:lstStyle/>
        <a:p>
          <a:endParaRPr lang="nb-NO"/>
        </a:p>
      </dgm:t>
    </dgm:pt>
    <dgm:pt modelId="{58E1D921-23BB-4CBD-9D8F-722F5DFE3DB8}" type="sibTrans" cxnId="{079FB435-41AF-496F-B876-CA932CFE2AD5}">
      <dgm:prSet/>
      <dgm:spPr/>
      <dgm:t>
        <a:bodyPr/>
        <a:lstStyle/>
        <a:p>
          <a:endParaRPr lang="nb-NO"/>
        </a:p>
      </dgm:t>
    </dgm:pt>
    <dgm:pt modelId="{506B5C7A-DFDE-4850-960F-9BE51E224DB5}">
      <dgm:prSet phldrT="[Tekst]" custT="1"/>
      <dgm:spPr/>
      <dgm:t>
        <a:bodyPr/>
        <a:lstStyle/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Noter</a:t>
          </a:r>
        </a:p>
      </dgm:t>
    </dgm:pt>
    <dgm:pt modelId="{8C85F584-72E8-4897-899D-A9E3BE074DBA}" type="parTrans" cxnId="{24EB4316-AA42-4B88-B4AD-CB675EDAE930}">
      <dgm:prSet/>
      <dgm:spPr/>
      <dgm:t>
        <a:bodyPr/>
        <a:lstStyle/>
        <a:p>
          <a:endParaRPr lang="nb-NO"/>
        </a:p>
      </dgm:t>
    </dgm:pt>
    <dgm:pt modelId="{C18A7525-8C79-4086-8E17-00A867FE4A74}" type="sibTrans" cxnId="{24EB4316-AA42-4B88-B4AD-CB675EDAE930}">
      <dgm:prSet/>
      <dgm:spPr/>
      <dgm:t>
        <a:bodyPr/>
        <a:lstStyle/>
        <a:p>
          <a:endParaRPr lang="nb-NO"/>
        </a:p>
      </dgm:t>
    </dgm:pt>
    <dgm:pt modelId="{FEEA4DB1-ECAB-4BE5-9078-D049E556C902}">
      <dgm:prSet custT="1"/>
      <dgm:spPr/>
      <dgm:t>
        <a:bodyPr/>
        <a:lstStyle/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Økonomi regnskap</a:t>
          </a:r>
        </a:p>
      </dgm:t>
    </dgm:pt>
    <dgm:pt modelId="{013909EB-E7D6-4801-9274-8240086BEB1C}" type="parTrans" cxnId="{D1A3672F-DB0D-40C8-B9C4-63E3C2868F10}">
      <dgm:prSet/>
      <dgm:spPr/>
      <dgm:t>
        <a:bodyPr/>
        <a:lstStyle/>
        <a:p>
          <a:endParaRPr lang="nb-NO"/>
        </a:p>
      </dgm:t>
    </dgm:pt>
    <dgm:pt modelId="{571AF4BF-8268-407F-97A8-AE281A8751E3}" type="sibTrans" cxnId="{D1A3672F-DB0D-40C8-B9C4-63E3C2868F10}">
      <dgm:prSet/>
      <dgm:spPr/>
      <dgm:t>
        <a:bodyPr/>
        <a:lstStyle/>
        <a:p>
          <a:endParaRPr lang="nb-NO"/>
        </a:p>
      </dgm:t>
    </dgm:pt>
    <dgm:pt modelId="{91D41FF3-D610-4DD6-928F-B4E3F07BD250}" type="asst">
      <dgm:prSet custT="1"/>
      <dgm:spPr/>
      <dgm:t>
        <a:bodyPr/>
        <a:lstStyle/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Kunstnerisk leder</a:t>
          </a:r>
        </a:p>
      </dgm:t>
    </dgm:pt>
    <dgm:pt modelId="{085B3FB1-0660-4A92-98CE-A4B00189D2B2}" type="sibTrans" cxnId="{55038D2F-D1E7-4424-B184-9E768492F706}">
      <dgm:prSet/>
      <dgm:spPr/>
      <dgm:t>
        <a:bodyPr/>
        <a:lstStyle/>
        <a:p>
          <a:endParaRPr lang="nb-NO"/>
        </a:p>
      </dgm:t>
    </dgm:pt>
    <dgm:pt modelId="{88F5BA80-EC17-4C85-A6A4-EE4A683D6FA3}" type="parTrans" cxnId="{55038D2F-D1E7-4424-B184-9E768492F706}">
      <dgm:prSet/>
      <dgm:spPr/>
      <dgm:t>
        <a:bodyPr/>
        <a:lstStyle/>
        <a:p>
          <a:endParaRPr lang="nb-NO"/>
        </a:p>
      </dgm:t>
    </dgm:pt>
    <dgm:pt modelId="{CA2D18B6-63DA-41DD-A21A-8BB3FFA57B9F}" type="asst">
      <dgm:prSet custT="1"/>
      <dgm:spPr/>
      <dgm:t>
        <a:bodyPr/>
        <a:lstStyle/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Program-</a:t>
          </a:r>
        </a:p>
        <a:p>
          <a:r>
            <a:rPr lang="nb-NO" sz="1400">
              <a:latin typeface="Gill Sans" panose="020B0502020104020203" pitchFamily="34" charset="-79"/>
              <a:cs typeface="Gill Sans" panose="020B0502020104020203" pitchFamily="34" charset="-79"/>
            </a:rPr>
            <a:t>komite</a:t>
          </a:r>
        </a:p>
      </dgm:t>
    </dgm:pt>
    <dgm:pt modelId="{219D3719-1A41-4E7B-9747-2C876AE5C792}" type="parTrans" cxnId="{A8EDDD44-A2D0-4754-A7EB-97126806EFDE}">
      <dgm:prSet/>
      <dgm:spPr/>
      <dgm:t>
        <a:bodyPr/>
        <a:lstStyle/>
        <a:p>
          <a:endParaRPr lang="nb-NO"/>
        </a:p>
      </dgm:t>
    </dgm:pt>
    <dgm:pt modelId="{8A067010-DE96-4496-9081-EF702027402A}" type="sibTrans" cxnId="{A8EDDD44-A2D0-4754-A7EB-97126806EFDE}">
      <dgm:prSet/>
      <dgm:spPr/>
      <dgm:t>
        <a:bodyPr/>
        <a:lstStyle/>
        <a:p>
          <a:endParaRPr lang="nb-NO"/>
        </a:p>
      </dgm:t>
    </dgm:pt>
    <dgm:pt modelId="{515F7591-D0CD-4F68-86B9-3BF528784FC9}" type="pres">
      <dgm:prSet presAssocID="{06702DBD-1C52-4248-9E2E-DD5DBA24B2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879D4-91D7-466E-949E-000F72628A2F}" type="pres">
      <dgm:prSet presAssocID="{94548ACA-6B13-4A97-A31E-FF3E1065136D}" presName="hierRoot1" presStyleCnt="0">
        <dgm:presLayoutVars>
          <dgm:hierBranch val="init"/>
        </dgm:presLayoutVars>
      </dgm:prSet>
      <dgm:spPr/>
    </dgm:pt>
    <dgm:pt modelId="{9675552C-7ADB-4698-A53A-CDF1730EE666}" type="pres">
      <dgm:prSet presAssocID="{94548ACA-6B13-4A97-A31E-FF3E1065136D}" presName="rootComposite1" presStyleCnt="0"/>
      <dgm:spPr/>
    </dgm:pt>
    <dgm:pt modelId="{45C877DD-F1FA-4DDC-A965-C69A78D42902}" type="pres">
      <dgm:prSet presAssocID="{94548ACA-6B13-4A97-A31E-FF3E1065136D}" presName="rootText1" presStyleLbl="node0" presStyleIdx="0" presStyleCnt="1">
        <dgm:presLayoutVars>
          <dgm:chPref val="3"/>
        </dgm:presLayoutVars>
      </dgm:prSet>
      <dgm:spPr/>
    </dgm:pt>
    <dgm:pt modelId="{2872FBD9-6FAA-4442-B65F-87C7D6CA0C1D}" type="pres">
      <dgm:prSet presAssocID="{94548ACA-6B13-4A97-A31E-FF3E1065136D}" presName="rootConnector1" presStyleLbl="node1" presStyleIdx="0" presStyleCnt="0"/>
      <dgm:spPr/>
    </dgm:pt>
    <dgm:pt modelId="{5BB58CBA-5050-46DB-AFE1-A53A8010D69F}" type="pres">
      <dgm:prSet presAssocID="{94548ACA-6B13-4A97-A31E-FF3E1065136D}" presName="hierChild2" presStyleCnt="0"/>
      <dgm:spPr/>
    </dgm:pt>
    <dgm:pt modelId="{4FF94ED3-1BCE-44A8-903A-C4DCD87F2BE4}" type="pres">
      <dgm:prSet presAssocID="{7D9E04BE-BC03-41E1-A93D-0170C72D639E}" presName="Name37" presStyleLbl="parChTrans1D2" presStyleIdx="0" presStyleCnt="6"/>
      <dgm:spPr/>
    </dgm:pt>
    <dgm:pt modelId="{B5FF0F15-E626-4CCC-A05A-B282222593EE}" type="pres">
      <dgm:prSet presAssocID="{4D08EF6C-0E9F-4237-B84D-BA05EFFAD0B6}" presName="hierRoot2" presStyleCnt="0">
        <dgm:presLayoutVars>
          <dgm:hierBranch val="init"/>
        </dgm:presLayoutVars>
      </dgm:prSet>
      <dgm:spPr/>
    </dgm:pt>
    <dgm:pt modelId="{35143A10-6C93-46C9-AEF1-597154F5B0D6}" type="pres">
      <dgm:prSet presAssocID="{4D08EF6C-0E9F-4237-B84D-BA05EFFAD0B6}" presName="rootComposite" presStyleCnt="0"/>
      <dgm:spPr/>
    </dgm:pt>
    <dgm:pt modelId="{9E07B4C4-0D04-4A58-8BC7-40E11028696A}" type="pres">
      <dgm:prSet presAssocID="{4D08EF6C-0E9F-4237-B84D-BA05EFFAD0B6}" presName="rootText" presStyleLbl="node2" presStyleIdx="0" presStyleCnt="4" custLinFactNeighborX="10710" custLinFactNeighborY="35082">
        <dgm:presLayoutVars>
          <dgm:chPref val="3"/>
        </dgm:presLayoutVars>
      </dgm:prSet>
      <dgm:spPr/>
    </dgm:pt>
    <dgm:pt modelId="{D8C168C7-F9FA-4FEC-BB69-27E438123A8E}" type="pres">
      <dgm:prSet presAssocID="{4D08EF6C-0E9F-4237-B84D-BA05EFFAD0B6}" presName="rootConnector" presStyleLbl="node2" presStyleIdx="0" presStyleCnt="4"/>
      <dgm:spPr/>
    </dgm:pt>
    <dgm:pt modelId="{A3294644-3BB8-4794-AFC3-32D38D533128}" type="pres">
      <dgm:prSet presAssocID="{4D08EF6C-0E9F-4237-B84D-BA05EFFAD0B6}" presName="hierChild4" presStyleCnt="0"/>
      <dgm:spPr/>
    </dgm:pt>
    <dgm:pt modelId="{F27130CB-558C-4F96-B320-870E0506B1E7}" type="pres">
      <dgm:prSet presAssocID="{4D08EF6C-0E9F-4237-B84D-BA05EFFAD0B6}" presName="hierChild5" presStyleCnt="0"/>
      <dgm:spPr/>
    </dgm:pt>
    <dgm:pt modelId="{E5D9D4EE-F23B-4CB0-9FAC-8DE5F3B74339}" type="pres">
      <dgm:prSet presAssocID="{013909EB-E7D6-4801-9274-8240086BEB1C}" presName="Name37" presStyleLbl="parChTrans1D2" presStyleIdx="1" presStyleCnt="6"/>
      <dgm:spPr/>
    </dgm:pt>
    <dgm:pt modelId="{4771D4C1-1EF7-4F0E-A72E-3D805D5AB480}" type="pres">
      <dgm:prSet presAssocID="{FEEA4DB1-ECAB-4BE5-9078-D049E556C902}" presName="hierRoot2" presStyleCnt="0">
        <dgm:presLayoutVars>
          <dgm:hierBranch val="init"/>
        </dgm:presLayoutVars>
      </dgm:prSet>
      <dgm:spPr/>
    </dgm:pt>
    <dgm:pt modelId="{32EEBE73-DEB0-44B7-B4F7-621D7988BA56}" type="pres">
      <dgm:prSet presAssocID="{FEEA4DB1-ECAB-4BE5-9078-D049E556C902}" presName="rootComposite" presStyleCnt="0"/>
      <dgm:spPr/>
    </dgm:pt>
    <dgm:pt modelId="{CB5659B0-D2DB-4C11-B7D0-485F1A60224B}" type="pres">
      <dgm:prSet presAssocID="{FEEA4DB1-ECAB-4BE5-9078-D049E556C902}" presName="rootText" presStyleLbl="node2" presStyleIdx="1" presStyleCnt="4" custLinFactNeighborX="6479" custLinFactNeighborY="72243">
        <dgm:presLayoutVars>
          <dgm:chPref val="3"/>
        </dgm:presLayoutVars>
      </dgm:prSet>
      <dgm:spPr/>
    </dgm:pt>
    <dgm:pt modelId="{5AE497BD-9D25-4DC3-998A-774E75B14C20}" type="pres">
      <dgm:prSet presAssocID="{FEEA4DB1-ECAB-4BE5-9078-D049E556C902}" presName="rootConnector" presStyleLbl="node2" presStyleIdx="1" presStyleCnt="4"/>
      <dgm:spPr/>
    </dgm:pt>
    <dgm:pt modelId="{9B5446E7-892F-4FA2-82EB-5E808A29D202}" type="pres">
      <dgm:prSet presAssocID="{FEEA4DB1-ECAB-4BE5-9078-D049E556C902}" presName="hierChild4" presStyleCnt="0"/>
      <dgm:spPr/>
    </dgm:pt>
    <dgm:pt modelId="{866FB56A-A8DC-4ECA-8562-640194252952}" type="pres">
      <dgm:prSet presAssocID="{FEEA4DB1-ECAB-4BE5-9078-D049E556C902}" presName="hierChild5" presStyleCnt="0"/>
      <dgm:spPr/>
    </dgm:pt>
    <dgm:pt modelId="{B3EB2914-1145-47B3-9CDA-C832EAC2B22D}" type="pres">
      <dgm:prSet presAssocID="{DE4F4291-FC4F-43BD-B206-E939800388DD}" presName="Name37" presStyleLbl="parChTrans1D2" presStyleIdx="2" presStyleCnt="6"/>
      <dgm:spPr/>
    </dgm:pt>
    <dgm:pt modelId="{093417D6-8780-4503-8731-1B96956D141B}" type="pres">
      <dgm:prSet presAssocID="{D8C1FB94-7297-4AA3-90E1-AD48FEB6B46B}" presName="hierRoot2" presStyleCnt="0">
        <dgm:presLayoutVars>
          <dgm:hierBranch val="init"/>
        </dgm:presLayoutVars>
      </dgm:prSet>
      <dgm:spPr/>
    </dgm:pt>
    <dgm:pt modelId="{1B5B24A0-2133-4AA8-ADBC-10F4BD742C82}" type="pres">
      <dgm:prSet presAssocID="{D8C1FB94-7297-4AA3-90E1-AD48FEB6B46B}" presName="rootComposite" presStyleCnt="0"/>
      <dgm:spPr/>
    </dgm:pt>
    <dgm:pt modelId="{B4D9C669-F66D-4FEA-AE48-F7B3415A60DC}" type="pres">
      <dgm:prSet presAssocID="{D8C1FB94-7297-4AA3-90E1-AD48FEB6B46B}" presName="rootText" presStyleLbl="node2" presStyleIdx="2" presStyleCnt="4" custLinFactNeighborX="450" custLinFactNeighborY="72243">
        <dgm:presLayoutVars>
          <dgm:chPref val="3"/>
        </dgm:presLayoutVars>
      </dgm:prSet>
      <dgm:spPr/>
    </dgm:pt>
    <dgm:pt modelId="{7C1050A6-A59A-4E91-99D3-DF545B8BD922}" type="pres">
      <dgm:prSet presAssocID="{D8C1FB94-7297-4AA3-90E1-AD48FEB6B46B}" presName="rootConnector" presStyleLbl="node2" presStyleIdx="2" presStyleCnt="4"/>
      <dgm:spPr/>
    </dgm:pt>
    <dgm:pt modelId="{E3E627D5-080A-41B7-B2CD-9EE921749B1F}" type="pres">
      <dgm:prSet presAssocID="{D8C1FB94-7297-4AA3-90E1-AD48FEB6B46B}" presName="hierChild4" presStyleCnt="0"/>
      <dgm:spPr/>
    </dgm:pt>
    <dgm:pt modelId="{7544EFB7-5DB4-4C37-9862-0AD2D6E8A737}" type="pres">
      <dgm:prSet presAssocID="{D8C1FB94-7297-4AA3-90E1-AD48FEB6B46B}" presName="hierChild5" presStyleCnt="0"/>
      <dgm:spPr/>
    </dgm:pt>
    <dgm:pt modelId="{5625F231-44AC-4CB7-8277-A08522549657}" type="pres">
      <dgm:prSet presAssocID="{8C85F584-72E8-4897-899D-A9E3BE074DBA}" presName="Name37" presStyleLbl="parChTrans1D2" presStyleIdx="3" presStyleCnt="6"/>
      <dgm:spPr/>
    </dgm:pt>
    <dgm:pt modelId="{AF98D815-A5D6-4A21-B922-5E73AC25CBA6}" type="pres">
      <dgm:prSet presAssocID="{506B5C7A-DFDE-4850-960F-9BE51E224DB5}" presName="hierRoot2" presStyleCnt="0">
        <dgm:presLayoutVars>
          <dgm:hierBranch val="init"/>
        </dgm:presLayoutVars>
      </dgm:prSet>
      <dgm:spPr/>
    </dgm:pt>
    <dgm:pt modelId="{A3C883DE-B7B7-4312-A0D1-AC5F79A8D44C}" type="pres">
      <dgm:prSet presAssocID="{506B5C7A-DFDE-4850-960F-9BE51E224DB5}" presName="rootComposite" presStyleCnt="0"/>
      <dgm:spPr/>
    </dgm:pt>
    <dgm:pt modelId="{0F9DB669-B6DC-4DB1-81A1-5C30032C5800}" type="pres">
      <dgm:prSet presAssocID="{506B5C7A-DFDE-4850-960F-9BE51E224DB5}" presName="rootText" presStyleLbl="node2" presStyleIdx="3" presStyleCnt="4" custLinFactNeighborX="-7379" custLinFactNeighborY="31695">
        <dgm:presLayoutVars>
          <dgm:chPref val="3"/>
        </dgm:presLayoutVars>
      </dgm:prSet>
      <dgm:spPr/>
    </dgm:pt>
    <dgm:pt modelId="{CB810081-B68B-4CED-ACC0-B5A22D87F285}" type="pres">
      <dgm:prSet presAssocID="{506B5C7A-DFDE-4850-960F-9BE51E224DB5}" presName="rootConnector" presStyleLbl="node2" presStyleIdx="3" presStyleCnt="4"/>
      <dgm:spPr/>
    </dgm:pt>
    <dgm:pt modelId="{D96CB907-7A34-4B22-94C8-4DCE27584B2D}" type="pres">
      <dgm:prSet presAssocID="{506B5C7A-DFDE-4850-960F-9BE51E224DB5}" presName="hierChild4" presStyleCnt="0"/>
      <dgm:spPr/>
    </dgm:pt>
    <dgm:pt modelId="{49C0CCD1-7634-40DF-96F8-567960603FCA}" type="pres">
      <dgm:prSet presAssocID="{506B5C7A-DFDE-4850-960F-9BE51E224DB5}" presName="hierChild5" presStyleCnt="0"/>
      <dgm:spPr/>
    </dgm:pt>
    <dgm:pt modelId="{A8BBE691-57A6-481E-B74D-09DFD0CB4E9E}" type="pres">
      <dgm:prSet presAssocID="{94548ACA-6B13-4A97-A31E-FF3E1065136D}" presName="hierChild3" presStyleCnt="0"/>
      <dgm:spPr/>
    </dgm:pt>
    <dgm:pt modelId="{B5A6ED9D-BB17-424E-80DF-C792A037CF72}" type="pres">
      <dgm:prSet presAssocID="{74BFFAEC-217B-4D8F-844F-F882AF47847F}" presName="Name111" presStyleLbl="parChTrans1D2" presStyleIdx="4" presStyleCnt="6"/>
      <dgm:spPr/>
    </dgm:pt>
    <dgm:pt modelId="{73C3A053-80FC-4421-A9EA-530111F4541E}" type="pres">
      <dgm:prSet presAssocID="{EA0AC490-58BB-4EFF-A15A-9034E5A6223A}" presName="hierRoot3" presStyleCnt="0">
        <dgm:presLayoutVars>
          <dgm:hierBranch val="init"/>
        </dgm:presLayoutVars>
      </dgm:prSet>
      <dgm:spPr/>
    </dgm:pt>
    <dgm:pt modelId="{2D4461E1-F67F-47EF-9249-D4CA03688166}" type="pres">
      <dgm:prSet presAssocID="{EA0AC490-58BB-4EFF-A15A-9034E5A6223A}" presName="rootComposite3" presStyleCnt="0"/>
      <dgm:spPr/>
    </dgm:pt>
    <dgm:pt modelId="{56143E6D-98C6-45A7-A979-BCCDC15161C9}" type="pres">
      <dgm:prSet presAssocID="{EA0AC490-58BB-4EFF-A15A-9034E5A6223A}" presName="rootText3" presStyleLbl="asst1" presStyleIdx="0" presStyleCnt="3" custScaleX="140890" custScaleY="100000" custLinFactNeighborX="18196" custLinFactNeighborY="-14660">
        <dgm:presLayoutVars>
          <dgm:chPref val="3"/>
        </dgm:presLayoutVars>
      </dgm:prSet>
      <dgm:spPr/>
    </dgm:pt>
    <dgm:pt modelId="{793BC386-2398-4BF2-B2FC-C1C66D624996}" type="pres">
      <dgm:prSet presAssocID="{EA0AC490-58BB-4EFF-A15A-9034E5A6223A}" presName="rootConnector3" presStyleLbl="asst1" presStyleIdx="0" presStyleCnt="3"/>
      <dgm:spPr/>
    </dgm:pt>
    <dgm:pt modelId="{6C5A750F-C9D6-4605-99EB-41211C826BDF}" type="pres">
      <dgm:prSet presAssocID="{EA0AC490-58BB-4EFF-A15A-9034E5A6223A}" presName="hierChild6" presStyleCnt="0"/>
      <dgm:spPr/>
    </dgm:pt>
    <dgm:pt modelId="{AD520D43-826F-46BB-B890-BAF4D4F967D0}" type="pres">
      <dgm:prSet presAssocID="{EA0AC490-58BB-4EFF-A15A-9034E5A6223A}" presName="hierChild7" presStyleCnt="0"/>
      <dgm:spPr/>
    </dgm:pt>
    <dgm:pt modelId="{505BA33A-10DC-4A4C-BEE7-6A027B92FCDE}" type="pres">
      <dgm:prSet presAssocID="{88F5BA80-EC17-4C85-A6A4-EE4A683D6FA3}" presName="Name111" presStyleLbl="parChTrans1D2" presStyleIdx="5" presStyleCnt="6"/>
      <dgm:spPr/>
    </dgm:pt>
    <dgm:pt modelId="{9989D10D-3DD2-467E-B3C7-C272A392A34A}" type="pres">
      <dgm:prSet presAssocID="{91D41FF3-D610-4DD6-928F-B4E3F07BD250}" presName="hierRoot3" presStyleCnt="0">
        <dgm:presLayoutVars>
          <dgm:hierBranch val="init"/>
        </dgm:presLayoutVars>
      </dgm:prSet>
      <dgm:spPr/>
    </dgm:pt>
    <dgm:pt modelId="{37F7CF9F-D8BA-4BC6-95EF-4004CF413B6E}" type="pres">
      <dgm:prSet presAssocID="{91D41FF3-D610-4DD6-928F-B4E3F07BD250}" presName="rootComposite3" presStyleCnt="0"/>
      <dgm:spPr/>
    </dgm:pt>
    <dgm:pt modelId="{2F51A4B2-79CA-45A2-8FA3-CE5B9C048451}" type="pres">
      <dgm:prSet presAssocID="{91D41FF3-D610-4DD6-928F-B4E3F07BD250}" presName="rootText3" presStyleLbl="asst1" presStyleIdx="1" presStyleCnt="3" custScaleX="141860" custScaleY="103493" custLinFactNeighborX="-12577" custLinFactNeighborY="-23350">
        <dgm:presLayoutVars>
          <dgm:chPref val="3"/>
        </dgm:presLayoutVars>
      </dgm:prSet>
      <dgm:spPr/>
    </dgm:pt>
    <dgm:pt modelId="{A527AD85-0771-4CDF-9468-18EDA3FFFDD8}" type="pres">
      <dgm:prSet presAssocID="{91D41FF3-D610-4DD6-928F-B4E3F07BD250}" presName="rootConnector3" presStyleLbl="asst1" presStyleIdx="1" presStyleCnt="3"/>
      <dgm:spPr/>
    </dgm:pt>
    <dgm:pt modelId="{21D58612-27EF-46DB-874C-6515834FBEA3}" type="pres">
      <dgm:prSet presAssocID="{91D41FF3-D610-4DD6-928F-B4E3F07BD250}" presName="hierChild6" presStyleCnt="0"/>
      <dgm:spPr/>
    </dgm:pt>
    <dgm:pt modelId="{08FA628E-0498-4585-B573-E9AE1E87CA9D}" type="pres">
      <dgm:prSet presAssocID="{91D41FF3-D610-4DD6-928F-B4E3F07BD250}" presName="hierChild7" presStyleCnt="0"/>
      <dgm:spPr/>
    </dgm:pt>
    <dgm:pt modelId="{330C6EEE-0785-4D83-A243-E198B45E7F43}" type="pres">
      <dgm:prSet presAssocID="{219D3719-1A41-4E7B-9747-2C876AE5C792}" presName="Name111" presStyleLbl="parChTrans1D3" presStyleIdx="0" presStyleCnt="1"/>
      <dgm:spPr/>
    </dgm:pt>
    <dgm:pt modelId="{369B1E8F-1971-4C50-BB89-ACF0F6B8C7D5}" type="pres">
      <dgm:prSet presAssocID="{CA2D18B6-63DA-41DD-A21A-8BB3FFA57B9F}" presName="hierRoot3" presStyleCnt="0">
        <dgm:presLayoutVars>
          <dgm:hierBranch val="init"/>
        </dgm:presLayoutVars>
      </dgm:prSet>
      <dgm:spPr/>
    </dgm:pt>
    <dgm:pt modelId="{CCB686B4-A0F8-4B91-8A1C-ED9FBCE02FB7}" type="pres">
      <dgm:prSet presAssocID="{CA2D18B6-63DA-41DD-A21A-8BB3FFA57B9F}" presName="rootComposite3" presStyleCnt="0"/>
      <dgm:spPr/>
    </dgm:pt>
    <dgm:pt modelId="{F9E6A5E0-F64C-41CB-8D72-805D80D33CCA}" type="pres">
      <dgm:prSet presAssocID="{CA2D18B6-63DA-41DD-A21A-8BB3FFA57B9F}" presName="rootText3" presStyleLbl="asst1" presStyleIdx="2" presStyleCnt="3" custScaleX="76163" custScaleY="117853" custLinFactNeighborX="-13268" custLinFactNeighborY="-36333">
        <dgm:presLayoutVars>
          <dgm:chPref val="3"/>
        </dgm:presLayoutVars>
      </dgm:prSet>
      <dgm:spPr/>
    </dgm:pt>
    <dgm:pt modelId="{6EE7F18F-A27C-4A01-ADAF-98D33FD8900C}" type="pres">
      <dgm:prSet presAssocID="{CA2D18B6-63DA-41DD-A21A-8BB3FFA57B9F}" presName="rootConnector3" presStyleLbl="asst1" presStyleIdx="2" presStyleCnt="3"/>
      <dgm:spPr/>
    </dgm:pt>
    <dgm:pt modelId="{6261A2B9-76C1-41AC-B25E-98997B15172E}" type="pres">
      <dgm:prSet presAssocID="{CA2D18B6-63DA-41DD-A21A-8BB3FFA57B9F}" presName="hierChild6" presStyleCnt="0"/>
      <dgm:spPr/>
    </dgm:pt>
    <dgm:pt modelId="{9630B410-90F9-424C-9FEC-ABADD93DEC25}" type="pres">
      <dgm:prSet presAssocID="{CA2D18B6-63DA-41DD-A21A-8BB3FFA57B9F}" presName="hierChild7" presStyleCnt="0"/>
      <dgm:spPr/>
    </dgm:pt>
  </dgm:ptLst>
  <dgm:cxnLst>
    <dgm:cxn modelId="{6D81890D-4F6A-4E80-8496-5A414F720921}" type="presOf" srcId="{CA2D18B6-63DA-41DD-A21A-8BB3FFA57B9F}" destId="{F9E6A5E0-F64C-41CB-8D72-805D80D33CCA}" srcOrd="0" destOrd="0" presId="urn:microsoft.com/office/officeart/2005/8/layout/orgChart1"/>
    <dgm:cxn modelId="{ADCDB010-BBAA-4581-8BD5-2836A5D4D346}" type="presOf" srcId="{506B5C7A-DFDE-4850-960F-9BE51E224DB5}" destId="{CB810081-B68B-4CED-ACC0-B5A22D87F285}" srcOrd="1" destOrd="0" presId="urn:microsoft.com/office/officeart/2005/8/layout/orgChart1"/>
    <dgm:cxn modelId="{B9970115-C64B-4B9E-9C23-F83CB0D81E74}" type="presOf" srcId="{91D41FF3-D610-4DD6-928F-B4E3F07BD250}" destId="{2F51A4B2-79CA-45A2-8FA3-CE5B9C048451}" srcOrd="0" destOrd="0" presId="urn:microsoft.com/office/officeart/2005/8/layout/orgChart1"/>
    <dgm:cxn modelId="{24EB4316-AA42-4B88-B4AD-CB675EDAE930}" srcId="{94548ACA-6B13-4A97-A31E-FF3E1065136D}" destId="{506B5C7A-DFDE-4850-960F-9BE51E224DB5}" srcOrd="5" destOrd="0" parTransId="{8C85F584-72E8-4897-899D-A9E3BE074DBA}" sibTransId="{C18A7525-8C79-4086-8E17-00A867FE4A74}"/>
    <dgm:cxn modelId="{47E7A81B-06DE-406E-BFF8-EAEB4088505D}" type="presOf" srcId="{D8C1FB94-7297-4AA3-90E1-AD48FEB6B46B}" destId="{B4D9C669-F66D-4FEA-AE48-F7B3415A60DC}" srcOrd="0" destOrd="0" presId="urn:microsoft.com/office/officeart/2005/8/layout/orgChart1"/>
    <dgm:cxn modelId="{D1A3672F-DB0D-40C8-B9C4-63E3C2868F10}" srcId="{94548ACA-6B13-4A97-A31E-FF3E1065136D}" destId="{FEEA4DB1-ECAB-4BE5-9078-D049E556C902}" srcOrd="3" destOrd="0" parTransId="{013909EB-E7D6-4801-9274-8240086BEB1C}" sibTransId="{571AF4BF-8268-407F-97A8-AE281A8751E3}"/>
    <dgm:cxn modelId="{55038D2F-D1E7-4424-B184-9E768492F706}" srcId="{94548ACA-6B13-4A97-A31E-FF3E1065136D}" destId="{91D41FF3-D610-4DD6-928F-B4E3F07BD250}" srcOrd="1" destOrd="0" parTransId="{88F5BA80-EC17-4C85-A6A4-EE4A683D6FA3}" sibTransId="{085B3FB1-0660-4A92-98CE-A4B00189D2B2}"/>
    <dgm:cxn modelId="{80618531-16B2-4BD4-B01F-D918EA44103C}" type="presOf" srcId="{91D41FF3-D610-4DD6-928F-B4E3F07BD250}" destId="{A527AD85-0771-4CDF-9468-18EDA3FFFDD8}" srcOrd="1" destOrd="0" presId="urn:microsoft.com/office/officeart/2005/8/layout/orgChart1"/>
    <dgm:cxn modelId="{62889332-7AB5-4DC6-A8E8-B740F17A75D4}" type="presOf" srcId="{CA2D18B6-63DA-41DD-A21A-8BB3FFA57B9F}" destId="{6EE7F18F-A27C-4A01-ADAF-98D33FD8900C}" srcOrd="1" destOrd="0" presId="urn:microsoft.com/office/officeart/2005/8/layout/orgChart1"/>
    <dgm:cxn modelId="{079FB435-41AF-496F-B876-CA932CFE2AD5}" srcId="{94548ACA-6B13-4A97-A31E-FF3E1065136D}" destId="{D8C1FB94-7297-4AA3-90E1-AD48FEB6B46B}" srcOrd="4" destOrd="0" parTransId="{DE4F4291-FC4F-43BD-B206-E939800388DD}" sibTransId="{58E1D921-23BB-4CBD-9D8F-722F5DFE3DB8}"/>
    <dgm:cxn modelId="{5BFCB762-ABC6-48DC-B8A3-1769A02B67CC}" type="presOf" srcId="{74BFFAEC-217B-4D8F-844F-F882AF47847F}" destId="{B5A6ED9D-BB17-424E-80DF-C792A037CF72}" srcOrd="0" destOrd="0" presId="urn:microsoft.com/office/officeart/2005/8/layout/orgChart1"/>
    <dgm:cxn modelId="{5A7C6E64-7B94-45F0-99C0-D5F3F0D1D386}" type="presOf" srcId="{FEEA4DB1-ECAB-4BE5-9078-D049E556C902}" destId="{CB5659B0-D2DB-4C11-B7D0-485F1A60224B}" srcOrd="0" destOrd="0" presId="urn:microsoft.com/office/officeart/2005/8/layout/orgChart1"/>
    <dgm:cxn modelId="{A8EDDD44-A2D0-4754-A7EB-97126806EFDE}" srcId="{91D41FF3-D610-4DD6-928F-B4E3F07BD250}" destId="{CA2D18B6-63DA-41DD-A21A-8BB3FFA57B9F}" srcOrd="0" destOrd="0" parTransId="{219D3719-1A41-4E7B-9747-2C876AE5C792}" sibTransId="{8A067010-DE96-4496-9081-EF702027402A}"/>
    <dgm:cxn modelId="{44E45245-0658-4F0F-A1D9-829A657615F0}" type="presOf" srcId="{FEEA4DB1-ECAB-4BE5-9078-D049E556C902}" destId="{5AE497BD-9D25-4DC3-998A-774E75B14C20}" srcOrd="1" destOrd="0" presId="urn:microsoft.com/office/officeart/2005/8/layout/orgChart1"/>
    <dgm:cxn modelId="{BEF55967-4662-4B08-BE4A-506C5B9C8AD8}" type="presOf" srcId="{D8C1FB94-7297-4AA3-90E1-AD48FEB6B46B}" destId="{7C1050A6-A59A-4E91-99D3-DF545B8BD922}" srcOrd="1" destOrd="0" presId="urn:microsoft.com/office/officeart/2005/8/layout/orgChart1"/>
    <dgm:cxn modelId="{A7A3134F-408B-4968-BC5C-7F0AD95B3840}" type="presOf" srcId="{4D08EF6C-0E9F-4237-B84D-BA05EFFAD0B6}" destId="{9E07B4C4-0D04-4A58-8BC7-40E11028696A}" srcOrd="0" destOrd="0" presId="urn:microsoft.com/office/officeart/2005/8/layout/orgChart1"/>
    <dgm:cxn modelId="{8265C54F-7684-407D-A07F-C357F4D8C77A}" srcId="{94548ACA-6B13-4A97-A31E-FF3E1065136D}" destId="{EA0AC490-58BB-4EFF-A15A-9034E5A6223A}" srcOrd="0" destOrd="0" parTransId="{74BFFAEC-217B-4D8F-844F-F882AF47847F}" sibTransId="{099F1C12-A2EB-4D7F-B8FE-F921354E366A}"/>
    <dgm:cxn modelId="{C3659470-66AE-4CE1-9985-6D3E47A71D28}" srcId="{06702DBD-1C52-4248-9E2E-DD5DBA24B256}" destId="{94548ACA-6B13-4A97-A31E-FF3E1065136D}" srcOrd="0" destOrd="0" parTransId="{D0B4690A-C476-440B-8481-A1584E5F1877}" sibTransId="{3E986415-44FA-4E8A-BAD8-47EE94C4B6C6}"/>
    <dgm:cxn modelId="{0EC50E56-5851-46FD-BC71-AD16A3BF88F4}" type="presOf" srcId="{EA0AC490-58BB-4EFF-A15A-9034E5A6223A}" destId="{793BC386-2398-4BF2-B2FC-C1C66D624996}" srcOrd="1" destOrd="0" presId="urn:microsoft.com/office/officeart/2005/8/layout/orgChart1"/>
    <dgm:cxn modelId="{A3E01857-3E03-472E-A113-0FE02F69F3FD}" type="presOf" srcId="{94548ACA-6B13-4A97-A31E-FF3E1065136D}" destId="{45C877DD-F1FA-4DDC-A965-C69A78D42902}" srcOrd="0" destOrd="0" presId="urn:microsoft.com/office/officeart/2005/8/layout/orgChart1"/>
    <dgm:cxn modelId="{6DC0DA91-3923-416B-8AB8-8A641B034BD5}" type="presOf" srcId="{4D08EF6C-0E9F-4237-B84D-BA05EFFAD0B6}" destId="{D8C168C7-F9FA-4FEC-BB69-27E438123A8E}" srcOrd="1" destOrd="0" presId="urn:microsoft.com/office/officeart/2005/8/layout/orgChart1"/>
    <dgm:cxn modelId="{B9B2C7A3-C0A0-45D1-B998-FC957B59ACCA}" type="presOf" srcId="{EA0AC490-58BB-4EFF-A15A-9034E5A6223A}" destId="{56143E6D-98C6-45A7-A979-BCCDC15161C9}" srcOrd="0" destOrd="0" presId="urn:microsoft.com/office/officeart/2005/8/layout/orgChart1"/>
    <dgm:cxn modelId="{E436C5AF-DF0B-470E-8B16-15E0982EB47B}" type="presOf" srcId="{506B5C7A-DFDE-4850-960F-9BE51E224DB5}" destId="{0F9DB669-B6DC-4DB1-81A1-5C30032C5800}" srcOrd="0" destOrd="0" presId="urn:microsoft.com/office/officeart/2005/8/layout/orgChart1"/>
    <dgm:cxn modelId="{692C85B8-3F27-4503-9D80-D97159FC7FF0}" type="presOf" srcId="{013909EB-E7D6-4801-9274-8240086BEB1C}" destId="{E5D9D4EE-F23B-4CB0-9FAC-8DE5F3B74339}" srcOrd="0" destOrd="0" presId="urn:microsoft.com/office/officeart/2005/8/layout/orgChart1"/>
    <dgm:cxn modelId="{433E7CCD-3DC4-4E15-B6EF-A8A79968CD33}" type="presOf" srcId="{219D3719-1A41-4E7B-9747-2C876AE5C792}" destId="{330C6EEE-0785-4D83-A243-E198B45E7F43}" srcOrd="0" destOrd="0" presId="urn:microsoft.com/office/officeart/2005/8/layout/orgChart1"/>
    <dgm:cxn modelId="{93ACBFD3-1401-45AF-A166-F979E64898AD}" type="presOf" srcId="{7D9E04BE-BC03-41E1-A93D-0170C72D639E}" destId="{4FF94ED3-1BCE-44A8-903A-C4DCD87F2BE4}" srcOrd="0" destOrd="0" presId="urn:microsoft.com/office/officeart/2005/8/layout/orgChart1"/>
    <dgm:cxn modelId="{8DE7A3D5-9CE9-402C-9358-7951F78DDEA2}" type="presOf" srcId="{DE4F4291-FC4F-43BD-B206-E939800388DD}" destId="{B3EB2914-1145-47B3-9CDA-C832EAC2B22D}" srcOrd="0" destOrd="0" presId="urn:microsoft.com/office/officeart/2005/8/layout/orgChart1"/>
    <dgm:cxn modelId="{01D0FCE0-C5F2-47DD-B88A-B7F20FFA6B7E}" type="presOf" srcId="{06702DBD-1C52-4248-9E2E-DD5DBA24B256}" destId="{515F7591-D0CD-4F68-86B9-3BF528784FC9}" srcOrd="0" destOrd="0" presId="urn:microsoft.com/office/officeart/2005/8/layout/orgChart1"/>
    <dgm:cxn modelId="{C82C5EE9-C1C6-4093-8D09-38A09FA7E5AB}" type="presOf" srcId="{94548ACA-6B13-4A97-A31E-FF3E1065136D}" destId="{2872FBD9-6FAA-4442-B65F-87C7D6CA0C1D}" srcOrd="1" destOrd="0" presId="urn:microsoft.com/office/officeart/2005/8/layout/orgChart1"/>
    <dgm:cxn modelId="{D22EBFED-02E1-4A1E-8520-9F133C024254}" srcId="{94548ACA-6B13-4A97-A31E-FF3E1065136D}" destId="{4D08EF6C-0E9F-4237-B84D-BA05EFFAD0B6}" srcOrd="2" destOrd="0" parTransId="{7D9E04BE-BC03-41E1-A93D-0170C72D639E}" sibTransId="{90C5BB4A-8007-4D07-89B5-9C7EA59020D4}"/>
    <dgm:cxn modelId="{C97960F7-F8B3-4661-8B1A-A1A3E713F752}" type="presOf" srcId="{88F5BA80-EC17-4C85-A6A4-EE4A683D6FA3}" destId="{505BA33A-10DC-4A4C-BEE7-6A027B92FCDE}" srcOrd="0" destOrd="0" presId="urn:microsoft.com/office/officeart/2005/8/layout/orgChart1"/>
    <dgm:cxn modelId="{4729AFF9-0BFB-4515-B935-EDC122568B59}" type="presOf" srcId="{8C85F584-72E8-4897-899D-A9E3BE074DBA}" destId="{5625F231-44AC-4CB7-8277-A08522549657}" srcOrd="0" destOrd="0" presId="urn:microsoft.com/office/officeart/2005/8/layout/orgChart1"/>
    <dgm:cxn modelId="{154AB988-5805-4911-97F0-B6272E0FC60A}" type="presParOf" srcId="{515F7591-D0CD-4F68-86B9-3BF528784FC9}" destId="{0BF879D4-91D7-466E-949E-000F72628A2F}" srcOrd="0" destOrd="0" presId="urn:microsoft.com/office/officeart/2005/8/layout/orgChart1"/>
    <dgm:cxn modelId="{32C10DED-9196-41D2-8152-4D3B4B2877C3}" type="presParOf" srcId="{0BF879D4-91D7-466E-949E-000F72628A2F}" destId="{9675552C-7ADB-4698-A53A-CDF1730EE666}" srcOrd="0" destOrd="0" presId="urn:microsoft.com/office/officeart/2005/8/layout/orgChart1"/>
    <dgm:cxn modelId="{98515C27-256A-45E1-AD33-96DCA9648B16}" type="presParOf" srcId="{9675552C-7ADB-4698-A53A-CDF1730EE666}" destId="{45C877DD-F1FA-4DDC-A965-C69A78D42902}" srcOrd="0" destOrd="0" presId="urn:microsoft.com/office/officeart/2005/8/layout/orgChart1"/>
    <dgm:cxn modelId="{73A56ACB-A51A-4061-BF18-4A33036877D7}" type="presParOf" srcId="{9675552C-7ADB-4698-A53A-CDF1730EE666}" destId="{2872FBD9-6FAA-4442-B65F-87C7D6CA0C1D}" srcOrd="1" destOrd="0" presId="urn:microsoft.com/office/officeart/2005/8/layout/orgChart1"/>
    <dgm:cxn modelId="{63F1809F-EFE9-4C34-BF09-A897C6845FE2}" type="presParOf" srcId="{0BF879D4-91D7-466E-949E-000F72628A2F}" destId="{5BB58CBA-5050-46DB-AFE1-A53A8010D69F}" srcOrd="1" destOrd="0" presId="urn:microsoft.com/office/officeart/2005/8/layout/orgChart1"/>
    <dgm:cxn modelId="{0BC9900A-A87A-4082-A9E2-E13A38F090D6}" type="presParOf" srcId="{5BB58CBA-5050-46DB-AFE1-A53A8010D69F}" destId="{4FF94ED3-1BCE-44A8-903A-C4DCD87F2BE4}" srcOrd="0" destOrd="0" presId="urn:microsoft.com/office/officeart/2005/8/layout/orgChart1"/>
    <dgm:cxn modelId="{D0249396-7536-45F7-BFBF-BE76EBE6A017}" type="presParOf" srcId="{5BB58CBA-5050-46DB-AFE1-A53A8010D69F}" destId="{B5FF0F15-E626-4CCC-A05A-B282222593EE}" srcOrd="1" destOrd="0" presId="urn:microsoft.com/office/officeart/2005/8/layout/orgChart1"/>
    <dgm:cxn modelId="{B6C14995-3A20-45C9-9145-A1E0D2ABA445}" type="presParOf" srcId="{B5FF0F15-E626-4CCC-A05A-B282222593EE}" destId="{35143A10-6C93-46C9-AEF1-597154F5B0D6}" srcOrd="0" destOrd="0" presId="urn:microsoft.com/office/officeart/2005/8/layout/orgChart1"/>
    <dgm:cxn modelId="{1BD89497-9FA7-456E-BDF7-AD138B21D4F6}" type="presParOf" srcId="{35143A10-6C93-46C9-AEF1-597154F5B0D6}" destId="{9E07B4C4-0D04-4A58-8BC7-40E11028696A}" srcOrd="0" destOrd="0" presId="urn:microsoft.com/office/officeart/2005/8/layout/orgChart1"/>
    <dgm:cxn modelId="{379A840A-84C8-472D-9E99-37A890A914D9}" type="presParOf" srcId="{35143A10-6C93-46C9-AEF1-597154F5B0D6}" destId="{D8C168C7-F9FA-4FEC-BB69-27E438123A8E}" srcOrd="1" destOrd="0" presId="urn:microsoft.com/office/officeart/2005/8/layout/orgChart1"/>
    <dgm:cxn modelId="{5A6BC79B-535E-436B-A873-94217F4981FC}" type="presParOf" srcId="{B5FF0F15-E626-4CCC-A05A-B282222593EE}" destId="{A3294644-3BB8-4794-AFC3-32D38D533128}" srcOrd="1" destOrd="0" presId="urn:microsoft.com/office/officeart/2005/8/layout/orgChart1"/>
    <dgm:cxn modelId="{99001DDA-6604-4030-ACF8-3BB9B2E832F0}" type="presParOf" srcId="{B5FF0F15-E626-4CCC-A05A-B282222593EE}" destId="{F27130CB-558C-4F96-B320-870E0506B1E7}" srcOrd="2" destOrd="0" presId="urn:microsoft.com/office/officeart/2005/8/layout/orgChart1"/>
    <dgm:cxn modelId="{03192ED2-E39D-483E-81D6-44FA037A7132}" type="presParOf" srcId="{5BB58CBA-5050-46DB-AFE1-A53A8010D69F}" destId="{E5D9D4EE-F23B-4CB0-9FAC-8DE5F3B74339}" srcOrd="2" destOrd="0" presId="urn:microsoft.com/office/officeart/2005/8/layout/orgChart1"/>
    <dgm:cxn modelId="{4CB9BA36-E3C3-49E1-960E-2E35DA26D475}" type="presParOf" srcId="{5BB58CBA-5050-46DB-AFE1-A53A8010D69F}" destId="{4771D4C1-1EF7-4F0E-A72E-3D805D5AB480}" srcOrd="3" destOrd="0" presId="urn:microsoft.com/office/officeart/2005/8/layout/orgChart1"/>
    <dgm:cxn modelId="{AFDF1550-9970-435B-81FF-590711F6C2BE}" type="presParOf" srcId="{4771D4C1-1EF7-4F0E-A72E-3D805D5AB480}" destId="{32EEBE73-DEB0-44B7-B4F7-621D7988BA56}" srcOrd="0" destOrd="0" presId="urn:microsoft.com/office/officeart/2005/8/layout/orgChart1"/>
    <dgm:cxn modelId="{8B8D0E96-BFFC-4289-BCC1-F3B8F4F3333E}" type="presParOf" srcId="{32EEBE73-DEB0-44B7-B4F7-621D7988BA56}" destId="{CB5659B0-D2DB-4C11-B7D0-485F1A60224B}" srcOrd="0" destOrd="0" presId="urn:microsoft.com/office/officeart/2005/8/layout/orgChart1"/>
    <dgm:cxn modelId="{B8FB4D68-407E-4851-8FD1-AEC64FA7819E}" type="presParOf" srcId="{32EEBE73-DEB0-44B7-B4F7-621D7988BA56}" destId="{5AE497BD-9D25-4DC3-998A-774E75B14C20}" srcOrd="1" destOrd="0" presId="urn:microsoft.com/office/officeart/2005/8/layout/orgChart1"/>
    <dgm:cxn modelId="{8E2D019B-47E0-46AB-AFD7-DF4EDF53FC18}" type="presParOf" srcId="{4771D4C1-1EF7-4F0E-A72E-3D805D5AB480}" destId="{9B5446E7-892F-4FA2-82EB-5E808A29D202}" srcOrd="1" destOrd="0" presId="urn:microsoft.com/office/officeart/2005/8/layout/orgChart1"/>
    <dgm:cxn modelId="{BB4EEB8D-7597-479E-99C9-83E42B929646}" type="presParOf" srcId="{4771D4C1-1EF7-4F0E-A72E-3D805D5AB480}" destId="{866FB56A-A8DC-4ECA-8562-640194252952}" srcOrd="2" destOrd="0" presId="urn:microsoft.com/office/officeart/2005/8/layout/orgChart1"/>
    <dgm:cxn modelId="{43A18BCA-F8E7-497D-B733-21085C8E84D6}" type="presParOf" srcId="{5BB58CBA-5050-46DB-AFE1-A53A8010D69F}" destId="{B3EB2914-1145-47B3-9CDA-C832EAC2B22D}" srcOrd="4" destOrd="0" presId="urn:microsoft.com/office/officeart/2005/8/layout/orgChart1"/>
    <dgm:cxn modelId="{E4FCCB3D-596C-4EE4-8F99-1FC2E465EF44}" type="presParOf" srcId="{5BB58CBA-5050-46DB-AFE1-A53A8010D69F}" destId="{093417D6-8780-4503-8731-1B96956D141B}" srcOrd="5" destOrd="0" presId="urn:microsoft.com/office/officeart/2005/8/layout/orgChart1"/>
    <dgm:cxn modelId="{2942FF06-1F6C-4381-96F1-101CDFDD8F80}" type="presParOf" srcId="{093417D6-8780-4503-8731-1B96956D141B}" destId="{1B5B24A0-2133-4AA8-ADBC-10F4BD742C82}" srcOrd="0" destOrd="0" presId="urn:microsoft.com/office/officeart/2005/8/layout/orgChart1"/>
    <dgm:cxn modelId="{849D5284-E817-4007-AD14-01B54AFCA87A}" type="presParOf" srcId="{1B5B24A0-2133-4AA8-ADBC-10F4BD742C82}" destId="{B4D9C669-F66D-4FEA-AE48-F7B3415A60DC}" srcOrd="0" destOrd="0" presId="urn:microsoft.com/office/officeart/2005/8/layout/orgChart1"/>
    <dgm:cxn modelId="{7A7FC343-B505-40E5-AECF-7DE8DB16DC4C}" type="presParOf" srcId="{1B5B24A0-2133-4AA8-ADBC-10F4BD742C82}" destId="{7C1050A6-A59A-4E91-99D3-DF545B8BD922}" srcOrd="1" destOrd="0" presId="urn:microsoft.com/office/officeart/2005/8/layout/orgChart1"/>
    <dgm:cxn modelId="{D756B642-48A0-4BF1-92AD-094ACD82659A}" type="presParOf" srcId="{093417D6-8780-4503-8731-1B96956D141B}" destId="{E3E627D5-080A-41B7-B2CD-9EE921749B1F}" srcOrd="1" destOrd="0" presId="urn:microsoft.com/office/officeart/2005/8/layout/orgChart1"/>
    <dgm:cxn modelId="{42611158-4E20-4979-955B-6E7D7A480665}" type="presParOf" srcId="{093417D6-8780-4503-8731-1B96956D141B}" destId="{7544EFB7-5DB4-4C37-9862-0AD2D6E8A737}" srcOrd="2" destOrd="0" presId="urn:microsoft.com/office/officeart/2005/8/layout/orgChart1"/>
    <dgm:cxn modelId="{C768B1DF-9B8C-45AC-A132-D3EE254FE4FA}" type="presParOf" srcId="{5BB58CBA-5050-46DB-AFE1-A53A8010D69F}" destId="{5625F231-44AC-4CB7-8277-A08522549657}" srcOrd="6" destOrd="0" presId="urn:microsoft.com/office/officeart/2005/8/layout/orgChart1"/>
    <dgm:cxn modelId="{9ED346EE-128C-478E-9725-E727422C2D18}" type="presParOf" srcId="{5BB58CBA-5050-46DB-AFE1-A53A8010D69F}" destId="{AF98D815-A5D6-4A21-B922-5E73AC25CBA6}" srcOrd="7" destOrd="0" presId="urn:microsoft.com/office/officeart/2005/8/layout/orgChart1"/>
    <dgm:cxn modelId="{521CB9D5-3A48-41C6-9B93-18BCD2D2348B}" type="presParOf" srcId="{AF98D815-A5D6-4A21-B922-5E73AC25CBA6}" destId="{A3C883DE-B7B7-4312-A0D1-AC5F79A8D44C}" srcOrd="0" destOrd="0" presId="urn:microsoft.com/office/officeart/2005/8/layout/orgChart1"/>
    <dgm:cxn modelId="{BE289CD5-390A-4410-A7EE-1BDE30592E26}" type="presParOf" srcId="{A3C883DE-B7B7-4312-A0D1-AC5F79A8D44C}" destId="{0F9DB669-B6DC-4DB1-81A1-5C30032C5800}" srcOrd="0" destOrd="0" presId="urn:microsoft.com/office/officeart/2005/8/layout/orgChart1"/>
    <dgm:cxn modelId="{9617A708-3377-4E5F-8E49-A5CA51B8F093}" type="presParOf" srcId="{A3C883DE-B7B7-4312-A0D1-AC5F79A8D44C}" destId="{CB810081-B68B-4CED-ACC0-B5A22D87F285}" srcOrd="1" destOrd="0" presId="urn:microsoft.com/office/officeart/2005/8/layout/orgChart1"/>
    <dgm:cxn modelId="{05E34C32-A464-4623-8156-79C6C581799D}" type="presParOf" srcId="{AF98D815-A5D6-4A21-B922-5E73AC25CBA6}" destId="{D96CB907-7A34-4B22-94C8-4DCE27584B2D}" srcOrd="1" destOrd="0" presId="urn:microsoft.com/office/officeart/2005/8/layout/orgChart1"/>
    <dgm:cxn modelId="{FBDAB11B-B9FA-4FE1-81E7-83A167A9F6B5}" type="presParOf" srcId="{AF98D815-A5D6-4A21-B922-5E73AC25CBA6}" destId="{49C0CCD1-7634-40DF-96F8-567960603FCA}" srcOrd="2" destOrd="0" presId="urn:microsoft.com/office/officeart/2005/8/layout/orgChart1"/>
    <dgm:cxn modelId="{4CEB0947-EC98-42E7-B0A8-9228E5EA8E15}" type="presParOf" srcId="{0BF879D4-91D7-466E-949E-000F72628A2F}" destId="{A8BBE691-57A6-481E-B74D-09DFD0CB4E9E}" srcOrd="2" destOrd="0" presId="urn:microsoft.com/office/officeart/2005/8/layout/orgChart1"/>
    <dgm:cxn modelId="{62F6C32E-4103-49FE-9CBD-E0164082F21D}" type="presParOf" srcId="{A8BBE691-57A6-481E-B74D-09DFD0CB4E9E}" destId="{B5A6ED9D-BB17-424E-80DF-C792A037CF72}" srcOrd="0" destOrd="0" presId="urn:microsoft.com/office/officeart/2005/8/layout/orgChart1"/>
    <dgm:cxn modelId="{2775E329-2744-4F29-9EE5-B8D3A359B74C}" type="presParOf" srcId="{A8BBE691-57A6-481E-B74D-09DFD0CB4E9E}" destId="{73C3A053-80FC-4421-A9EA-530111F4541E}" srcOrd="1" destOrd="0" presId="urn:microsoft.com/office/officeart/2005/8/layout/orgChart1"/>
    <dgm:cxn modelId="{DA2A7042-42C7-4891-9B5E-575F8C8AFAA6}" type="presParOf" srcId="{73C3A053-80FC-4421-A9EA-530111F4541E}" destId="{2D4461E1-F67F-47EF-9249-D4CA03688166}" srcOrd="0" destOrd="0" presId="urn:microsoft.com/office/officeart/2005/8/layout/orgChart1"/>
    <dgm:cxn modelId="{BC24D96F-828D-4AD9-877A-10207D4CD203}" type="presParOf" srcId="{2D4461E1-F67F-47EF-9249-D4CA03688166}" destId="{56143E6D-98C6-45A7-A979-BCCDC15161C9}" srcOrd="0" destOrd="0" presId="urn:microsoft.com/office/officeart/2005/8/layout/orgChart1"/>
    <dgm:cxn modelId="{0090F474-E6DD-4159-B7E5-7F024F0FA353}" type="presParOf" srcId="{2D4461E1-F67F-47EF-9249-D4CA03688166}" destId="{793BC386-2398-4BF2-B2FC-C1C66D624996}" srcOrd="1" destOrd="0" presId="urn:microsoft.com/office/officeart/2005/8/layout/orgChart1"/>
    <dgm:cxn modelId="{FCC6D328-8830-47A0-B3B7-67B170A83506}" type="presParOf" srcId="{73C3A053-80FC-4421-A9EA-530111F4541E}" destId="{6C5A750F-C9D6-4605-99EB-41211C826BDF}" srcOrd="1" destOrd="0" presId="urn:microsoft.com/office/officeart/2005/8/layout/orgChart1"/>
    <dgm:cxn modelId="{DCC78999-8D89-4091-9B43-3072300B1F64}" type="presParOf" srcId="{73C3A053-80FC-4421-A9EA-530111F4541E}" destId="{AD520D43-826F-46BB-B890-BAF4D4F967D0}" srcOrd="2" destOrd="0" presId="urn:microsoft.com/office/officeart/2005/8/layout/orgChart1"/>
    <dgm:cxn modelId="{B65AAA52-EE99-489C-9449-42463F53563A}" type="presParOf" srcId="{A8BBE691-57A6-481E-B74D-09DFD0CB4E9E}" destId="{505BA33A-10DC-4A4C-BEE7-6A027B92FCDE}" srcOrd="2" destOrd="0" presId="urn:microsoft.com/office/officeart/2005/8/layout/orgChart1"/>
    <dgm:cxn modelId="{ECE5FFDE-E45B-4B17-ADCB-453E26066E66}" type="presParOf" srcId="{A8BBE691-57A6-481E-B74D-09DFD0CB4E9E}" destId="{9989D10D-3DD2-467E-B3C7-C272A392A34A}" srcOrd="3" destOrd="0" presId="urn:microsoft.com/office/officeart/2005/8/layout/orgChart1"/>
    <dgm:cxn modelId="{171CF558-D1F3-4A45-805F-9CD6109E43EF}" type="presParOf" srcId="{9989D10D-3DD2-467E-B3C7-C272A392A34A}" destId="{37F7CF9F-D8BA-4BC6-95EF-4004CF413B6E}" srcOrd="0" destOrd="0" presId="urn:microsoft.com/office/officeart/2005/8/layout/orgChart1"/>
    <dgm:cxn modelId="{9D304E7F-2B74-4744-8214-3107B56CD77B}" type="presParOf" srcId="{37F7CF9F-D8BA-4BC6-95EF-4004CF413B6E}" destId="{2F51A4B2-79CA-45A2-8FA3-CE5B9C048451}" srcOrd="0" destOrd="0" presId="urn:microsoft.com/office/officeart/2005/8/layout/orgChart1"/>
    <dgm:cxn modelId="{A50195C3-0CAC-43F5-8DAC-1D3C2737AFD2}" type="presParOf" srcId="{37F7CF9F-D8BA-4BC6-95EF-4004CF413B6E}" destId="{A527AD85-0771-4CDF-9468-18EDA3FFFDD8}" srcOrd="1" destOrd="0" presId="urn:microsoft.com/office/officeart/2005/8/layout/orgChart1"/>
    <dgm:cxn modelId="{04B3A21A-EA96-496B-9039-D186A0CBFB5A}" type="presParOf" srcId="{9989D10D-3DD2-467E-B3C7-C272A392A34A}" destId="{21D58612-27EF-46DB-874C-6515834FBEA3}" srcOrd="1" destOrd="0" presId="urn:microsoft.com/office/officeart/2005/8/layout/orgChart1"/>
    <dgm:cxn modelId="{19B4829C-05FF-4E2D-A4FA-58728F0BE38F}" type="presParOf" srcId="{9989D10D-3DD2-467E-B3C7-C272A392A34A}" destId="{08FA628E-0498-4585-B573-E9AE1E87CA9D}" srcOrd="2" destOrd="0" presId="urn:microsoft.com/office/officeart/2005/8/layout/orgChart1"/>
    <dgm:cxn modelId="{96885CE3-B660-4FE8-8125-DA490CB79821}" type="presParOf" srcId="{08FA628E-0498-4585-B573-E9AE1E87CA9D}" destId="{330C6EEE-0785-4D83-A243-E198B45E7F43}" srcOrd="0" destOrd="0" presId="urn:microsoft.com/office/officeart/2005/8/layout/orgChart1"/>
    <dgm:cxn modelId="{D3E47373-D2F6-420B-AA65-320DC47D5250}" type="presParOf" srcId="{08FA628E-0498-4585-B573-E9AE1E87CA9D}" destId="{369B1E8F-1971-4C50-BB89-ACF0F6B8C7D5}" srcOrd="1" destOrd="0" presId="urn:microsoft.com/office/officeart/2005/8/layout/orgChart1"/>
    <dgm:cxn modelId="{21E7A188-3BCD-464E-8187-ADD827CCB92E}" type="presParOf" srcId="{369B1E8F-1971-4C50-BB89-ACF0F6B8C7D5}" destId="{CCB686B4-A0F8-4B91-8A1C-ED9FBCE02FB7}" srcOrd="0" destOrd="0" presId="urn:microsoft.com/office/officeart/2005/8/layout/orgChart1"/>
    <dgm:cxn modelId="{53E03841-345F-4B20-BDD7-9A1820E175CF}" type="presParOf" srcId="{CCB686B4-A0F8-4B91-8A1C-ED9FBCE02FB7}" destId="{F9E6A5E0-F64C-41CB-8D72-805D80D33CCA}" srcOrd="0" destOrd="0" presId="urn:microsoft.com/office/officeart/2005/8/layout/orgChart1"/>
    <dgm:cxn modelId="{D65922E1-F249-4A45-B298-28D706D18810}" type="presParOf" srcId="{CCB686B4-A0F8-4B91-8A1C-ED9FBCE02FB7}" destId="{6EE7F18F-A27C-4A01-ADAF-98D33FD8900C}" srcOrd="1" destOrd="0" presId="urn:microsoft.com/office/officeart/2005/8/layout/orgChart1"/>
    <dgm:cxn modelId="{A9F6B1EB-890E-4F6D-A181-A9ACFCA3E830}" type="presParOf" srcId="{369B1E8F-1971-4C50-BB89-ACF0F6B8C7D5}" destId="{6261A2B9-76C1-41AC-B25E-98997B15172E}" srcOrd="1" destOrd="0" presId="urn:microsoft.com/office/officeart/2005/8/layout/orgChart1"/>
    <dgm:cxn modelId="{486BAF0F-36EC-4763-A54C-28B00B1C39CB}" type="presParOf" srcId="{369B1E8F-1971-4C50-BB89-ACF0F6B8C7D5}" destId="{9630B410-90F9-424C-9FEC-ABADD93DEC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C6EEE-0785-4D83-A243-E198B45E7F43}">
      <dsp:nvSpPr>
        <dsp:cNvPr id="0" name=""/>
        <dsp:cNvSpPr/>
      </dsp:nvSpPr>
      <dsp:spPr>
        <a:xfrm>
          <a:off x="4170101" y="1693121"/>
          <a:ext cx="147191" cy="578346"/>
        </a:xfrm>
        <a:custGeom>
          <a:avLst/>
          <a:gdLst/>
          <a:ahLst/>
          <a:cxnLst/>
          <a:rect l="0" t="0" r="0" b="0"/>
          <a:pathLst>
            <a:path>
              <a:moveTo>
                <a:pt x="147191" y="0"/>
              </a:moveTo>
              <a:lnTo>
                <a:pt x="147191" y="578346"/>
              </a:lnTo>
              <a:lnTo>
                <a:pt x="0" y="57834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BA33A-10DC-4A4C-BEE7-6A027B92FCDE}">
      <dsp:nvSpPr>
        <dsp:cNvPr id="0" name=""/>
        <dsp:cNvSpPr/>
      </dsp:nvSpPr>
      <dsp:spPr>
        <a:xfrm>
          <a:off x="3048000" y="889866"/>
          <a:ext cx="336373" cy="462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51"/>
              </a:lnTo>
              <a:lnTo>
                <a:pt x="336373" y="46295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6ED9D-BB17-424E-80DF-C792A037CF72}">
      <dsp:nvSpPr>
        <dsp:cNvPr id="0" name=""/>
        <dsp:cNvSpPr/>
      </dsp:nvSpPr>
      <dsp:spPr>
        <a:xfrm>
          <a:off x="3048000" y="889866"/>
          <a:ext cx="101223" cy="508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223" y="50861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5F231-44AC-4CB7-8277-A08522549657}">
      <dsp:nvSpPr>
        <dsp:cNvPr id="0" name=""/>
        <dsp:cNvSpPr/>
      </dsp:nvSpPr>
      <dsp:spPr>
        <a:xfrm>
          <a:off x="3048000" y="889866"/>
          <a:ext cx="2290158" cy="2492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600"/>
              </a:lnTo>
              <a:lnTo>
                <a:pt x="2290158" y="2354600"/>
              </a:lnTo>
              <a:lnTo>
                <a:pt x="2290158" y="249270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B2914-1145-47B3-9CDA-C832EAC2B22D}">
      <dsp:nvSpPr>
        <dsp:cNvPr id="0" name=""/>
        <dsp:cNvSpPr/>
      </dsp:nvSpPr>
      <dsp:spPr>
        <a:xfrm>
          <a:off x="3048000" y="889866"/>
          <a:ext cx="801656" cy="251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395"/>
              </a:lnTo>
              <a:lnTo>
                <a:pt x="801656" y="2378395"/>
              </a:lnTo>
              <a:lnTo>
                <a:pt x="801656" y="251649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9D4EE-F23B-4CB0-9FAC-8DE5F3B74339}">
      <dsp:nvSpPr>
        <dsp:cNvPr id="0" name=""/>
        <dsp:cNvSpPr/>
      </dsp:nvSpPr>
      <dsp:spPr>
        <a:xfrm>
          <a:off x="2337478" y="889866"/>
          <a:ext cx="710521" cy="2516498"/>
        </a:xfrm>
        <a:custGeom>
          <a:avLst/>
          <a:gdLst/>
          <a:ahLst/>
          <a:cxnLst/>
          <a:rect l="0" t="0" r="0" b="0"/>
          <a:pathLst>
            <a:path>
              <a:moveTo>
                <a:pt x="710521" y="0"/>
              </a:moveTo>
              <a:lnTo>
                <a:pt x="710521" y="2378395"/>
              </a:lnTo>
              <a:lnTo>
                <a:pt x="0" y="2378395"/>
              </a:lnTo>
              <a:lnTo>
                <a:pt x="0" y="251649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94ED3-1BCE-44A8-903A-C4DCD87F2BE4}">
      <dsp:nvSpPr>
        <dsp:cNvPr id="0" name=""/>
        <dsp:cNvSpPr/>
      </dsp:nvSpPr>
      <dsp:spPr>
        <a:xfrm>
          <a:off x="801652" y="889866"/>
          <a:ext cx="2246347" cy="2514977"/>
        </a:xfrm>
        <a:custGeom>
          <a:avLst/>
          <a:gdLst/>
          <a:ahLst/>
          <a:cxnLst/>
          <a:rect l="0" t="0" r="0" b="0"/>
          <a:pathLst>
            <a:path>
              <a:moveTo>
                <a:pt x="2246347" y="0"/>
              </a:moveTo>
              <a:lnTo>
                <a:pt x="2246347" y="2376874"/>
              </a:lnTo>
              <a:lnTo>
                <a:pt x="0" y="2376874"/>
              </a:lnTo>
              <a:lnTo>
                <a:pt x="0" y="25149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877DD-F1FA-4DDC-A965-C69A78D42902}">
      <dsp:nvSpPr>
        <dsp:cNvPr id="0" name=""/>
        <dsp:cNvSpPr/>
      </dsp:nvSpPr>
      <dsp:spPr>
        <a:xfrm>
          <a:off x="2390365" y="232232"/>
          <a:ext cx="1315268" cy="6576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Styre</a:t>
          </a:r>
        </a:p>
      </dsp:txBody>
      <dsp:txXfrm>
        <a:off x="2390365" y="232232"/>
        <a:ext cx="1315268" cy="657634"/>
      </dsp:txXfrm>
    </dsp:sp>
    <dsp:sp modelId="{9E07B4C4-0D04-4A58-8BC7-40E11028696A}">
      <dsp:nvSpPr>
        <dsp:cNvPr id="0" name=""/>
        <dsp:cNvSpPr/>
      </dsp:nvSpPr>
      <dsp:spPr>
        <a:xfrm>
          <a:off x="144018" y="3404844"/>
          <a:ext cx="1315268" cy="6576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Markedsføring</a:t>
          </a:r>
        </a:p>
      </dsp:txBody>
      <dsp:txXfrm>
        <a:off x="144018" y="3404844"/>
        <a:ext cx="1315268" cy="657634"/>
      </dsp:txXfrm>
    </dsp:sp>
    <dsp:sp modelId="{CB5659B0-D2DB-4C11-B7D0-485F1A60224B}">
      <dsp:nvSpPr>
        <dsp:cNvPr id="0" name=""/>
        <dsp:cNvSpPr/>
      </dsp:nvSpPr>
      <dsp:spPr>
        <a:xfrm>
          <a:off x="1679844" y="3406365"/>
          <a:ext cx="1315268" cy="6576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Økonomi regnskap</a:t>
          </a:r>
        </a:p>
      </dsp:txBody>
      <dsp:txXfrm>
        <a:off x="1679844" y="3406365"/>
        <a:ext cx="1315268" cy="657634"/>
      </dsp:txXfrm>
    </dsp:sp>
    <dsp:sp modelId="{B4D9C669-F66D-4FEA-AE48-F7B3415A60DC}">
      <dsp:nvSpPr>
        <dsp:cNvPr id="0" name=""/>
        <dsp:cNvSpPr/>
      </dsp:nvSpPr>
      <dsp:spPr>
        <a:xfrm>
          <a:off x="3192021" y="3406365"/>
          <a:ext cx="1315268" cy="6576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Booking</a:t>
          </a:r>
        </a:p>
      </dsp:txBody>
      <dsp:txXfrm>
        <a:off x="3192021" y="3406365"/>
        <a:ext cx="1315268" cy="657634"/>
      </dsp:txXfrm>
    </dsp:sp>
    <dsp:sp modelId="{0F9DB669-B6DC-4DB1-81A1-5C30032C5800}">
      <dsp:nvSpPr>
        <dsp:cNvPr id="0" name=""/>
        <dsp:cNvSpPr/>
      </dsp:nvSpPr>
      <dsp:spPr>
        <a:xfrm>
          <a:off x="4680524" y="3382570"/>
          <a:ext cx="1315268" cy="6576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Noter</a:t>
          </a:r>
        </a:p>
      </dsp:txBody>
      <dsp:txXfrm>
        <a:off x="4680524" y="3382570"/>
        <a:ext cx="1315268" cy="657634"/>
      </dsp:txXfrm>
    </dsp:sp>
    <dsp:sp modelId="{56143E6D-98C6-45A7-A979-BCCDC15161C9}">
      <dsp:nvSpPr>
        <dsp:cNvPr id="0" name=""/>
        <dsp:cNvSpPr/>
      </dsp:nvSpPr>
      <dsp:spPr>
        <a:xfrm>
          <a:off x="1296141" y="1069664"/>
          <a:ext cx="1853081" cy="6576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      Daglig leder</a:t>
          </a:r>
        </a:p>
      </dsp:txBody>
      <dsp:txXfrm>
        <a:off x="1296141" y="1069664"/>
        <a:ext cx="1853081" cy="657634"/>
      </dsp:txXfrm>
    </dsp:sp>
    <dsp:sp modelId="{2F51A4B2-79CA-45A2-8FA3-CE5B9C048451}">
      <dsp:nvSpPr>
        <dsp:cNvPr id="0" name=""/>
        <dsp:cNvSpPr/>
      </dsp:nvSpPr>
      <dsp:spPr>
        <a:xfrm>
          <a:off x="3384373" y="1012515"/>
          <a:ext cx="1865839" cy="6806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Kunstnerisk leder</a:t>
          </a:r>
        </a:p>
      </dsp:txBody>
      <dsp:txXfrm>
        <a:off x="3384373" y="1012515"/>
        <a:ext cx="1865839" cy="680605"/>
      </dsp:txXfrm>
    </dsp:sp>
    <dsp:sp modelId="{F9E6A5E0-F64C-41CB-8D72-805D80D33CCA}">
      <dsp:nvSpPr>
        <dsp:cNvPr id="0" name=""/>
        <dsp:cNvSpPr/>
      </dsp:nvSpPr>
      <dsp:spPr>
        <a:xfrm>
          <a:off x="3168353" y="1883946"/>
          <a:ext cx="1001747" cy="7750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Program-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Gill Sans" panose="020B0502020104020203" pitchFamily="34" charset="-79"/>
              <a:cs typeface="Gill Sans" panose="020B0502020104020203" pitchFamily="34" charset="-79"/>
            </a:rPr>
            <a:t>komite</a:t>
          </a:r>
        </a:p>
      </dsp:txBody>
      <dsp:txXfrm>
        <a:off x="3168353" y="1883946"/>
        <a:ext cx="1001747" cy="77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69AE4-2981-484B-BAD9-16F2516EE98F}" type="datetimeFigureOut">
              <a:rPr lang="nb-NO" smtClean="0"/>
              <a:t>27.05.2021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EE56-67A8-4B04-A826-1012B3269B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4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64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Bilder fra Gamle Logen og fra noen andre av arenaene?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14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97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Et par bilder fra Brasil  pluss Mexico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56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Lydfiler fra platene</a:t>
            </a:r>
          </a:p>
          <a:p>
            <a:r>
              <a:rPr lang="nb-NO"/>
              <a:t>Videoer : NRK – Mexico - </a:t>
            </a:r>
            <a:r>
              <a:rPr lang="nb-NO" err="1"/>
              <a:t>Kreisler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02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Hadde vært fint med en liten collage av noen av solistene, men det tar kanskje litt mye tid…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49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52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Og bilder av noen av disse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03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Bilder fra </a:t>
            </a:r>
            <a:r>
              <a:rPr lang="nb-NO" err="1"/>
              <a:t>aprendiz</a:t>
            </a:r>
            <a:r>
              <a:rPr lang="nb-NO"/>
              <a:t> – jeg har et par videoer også, men de er </a:t>
            </a:r>
            <a:r>
              <a:rPr lang="nb-NO" err="1"/>
              <a:t>avddårlig</a:t>
            </a:r>
            <a:r>
              <a:rPr lang="nb-NO"/>
              <a:t> kvalitet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EE56-67A8-4B04-A826-1012B3269B0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89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110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16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050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360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5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95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776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758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860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80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9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6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50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302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243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816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2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98A-7C13-44E7-9926-5F6C1267D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4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98A-7C13-44E7-9926-5F6C1267D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8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98A-7C13-44E7-9926-5F6C1267D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3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98A-7C13-44E7-9926-5F6C1267D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6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98A-7C13-44E7-9926-5F6C1267D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7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098A-7C13-44E7-9926-5F6C1267D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1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4191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15" y="-315416"/>
            <a:ext cx="9914230" cy="655807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158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776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4436" y="-376742"/>
            <a:ext cx="6031560" cy="846043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098A-7C13-44E7-9926-5F6C1267D080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0" y="6093296"/>
            <a:ext cx="1652736" cy="4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3399"/>
            <a:ext cx="4889164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100407"/>
            <a:ext cx="1705691" cy="4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156" y="-1305932"/>
            <a:ext cx="7597655" cy="1065718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1" y="260648"/>
            <a:ext cx="1705691" cy="4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22069"/>
          <a:stretch/>
        </p:blipFill>
        <p:spPr>
          <a:xfrm>
            <a:off x="5292080" y="-1347951"/>
            <a:ext cx="4889164" cy="4776951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100407"/>
            <a:ext cx="1705691" cy="44463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22069"/>
          <a:stretch/>
        </p:blipFill>
        <p:spPr>
          <a:xfrm rot="18646185">
            <a:off x="-1884155" y="4955684"/>
            <a:ext cx="4889164" cy="47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60"/>
          </a:xfrm>
        </p:spPr>
        <p:txBody>
          <a:bodyPr>
            <a:normAutofit/>
          </a:bodyPr>
          <a:lstStyle/>
          <a:p>
            <a:r>
              <a:rPr lang="nb-NO" sz="3600">
                <a:cs typeface="Gill Sans"/>
              </a:rPr>
              <a:t>OSLO CAMERATA</a:t>
            </a:r>
            <a:br>
              <a:rPr lang="nb-NO" sz="3600"/>
            </a:br>
            <a:r>
              <a:rPr lang="nb-NO" sz="3600">
                <a:cs typeface="Gill Sans"/>
              </a:rPr>
              <a:t>1997- 2018</a:t>
            </a:r>
            <a:endParaRPr lang="nb-NO" sz="360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1993910"/>
            <a:ext cx="7344816" cy="3955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Konsertarenaer: Konserter – Festivaler - Turneer</a:t>
            </a:r>
            <a:endParaRPr lang="nb-NO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Innspillinger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Bestillingsverk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Solister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Ledere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Unge Talenter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Sosialt engasjement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</a:rPr>
              <a:t>Organisasjonen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85" y="2480201"/>
            <a:ext cx="2869714" cy="28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255984" y="548680"/>
            <a:ext cx="86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/>
              <a:t>ORGANISASJONEN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4124520"/>
              </p:ext>
            </p:extLst>
          </p:nvPr>
        </p:nvGraphicFramePr>
        <p:xfrm>
          <a:off x="15240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Rett pil 4"/>
          <p:cNvCxnSpPr/>
          <p:nvPr/>
        </p:nvCxnSpPr>
        <p:spPr>
          <a:xfrm>
            <a:off x="4211960" y="2488203"/>
            <a:ext cx="0" cy="25249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Rett pil 5"/>
          <p:cNvCxnSpPr/>
          <p:nvPr/>
        </p:nvCxnSpPr>
        <p:spPr>
          <a:xfrm>
            <a:off x="5644343" y="3284984"/>
            <a:ext cx="7777" cy="16916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Vinkel 6"/>
          <p:cNvCxnSpPr/>
          <p:nvPr/>
        </p:nvCxnSpPr>
        <p:spPr>
          <a:xfrm>
            <a:off x="4327816" y="3208283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0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idx="4294967295"/>
          </p:nvPr>
        </p:nvSpPr>
        <p:spPr>
          <a:xfrm>
            <a:off x="255984" y="548681"/>
            <a:ext cx="8636496" cy="720080"/>
          </a:xfrm>
        </p:spPr>
        <p:txBody>
          <a:bodyPr>
            <a:normAutofit/>
          </a:bodyPr>
          <a:lstStyle/>
          <a:p>
            <a:r>
              <a:rPr lang="nb-NO" sz="3200"/>
              <a:t>KONSERTARENAER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type="subTitle" idx="4294967295"/>
          </p:nvPr>
        </p:nvSpPr>
        <p:spPr>
          <a:xfrm>
            <a:off x="107504" y="1484784"/>
            <a:ext cx="8640960" cy="518457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nb-NO" sz="2000" b="1">
                <a:cs typeface="Gill Sans"/>
              </a:rPr>
              <a:t>Konsertserien «live» i Gamle Logen, etablert i 2004</a:t>
            </a:r>
            <a:br>
              <a:rPr lang="nb-NO" sz="2000" b="1"/>
            </a:br>
            <a:r>
              <a:rPr lang="nb-NO" sz="2000">
                <a:cs typeface="Gill Sans"/>
              </a:rPr>
              <a:t>2-4 konserter i serien hvert år, totalt 32 konserter 2004-2016</a:t>
            </a:r>
            <a:endParaRPr lang="nb-NO" sz="2000" b="1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000" b="1">
                <a:cs typeface="Gill Sans"/>
              </a:rPr>
              <a:t>Andre arenaer:</a:t>
            </a:r>
            <a:br>
              <a:rPr lang="nb-NO" sz="2000" b="1"/>
            </a:br>
            <a:r>
              <a:rPr lang="nb-NO" sz="1800">
                <a:cs typeface="Gill Sans"/>
              </a:rPr>
              <a:t>Totalt </a:t>
            </a:r>
            <a:r>
              <a:rPr lang="nb-NO" sz="1800" err="1">
                <a:cs typeface="Gill Sans"/>
              </a:rPr>
              <a:t>ca</a:t>
            </a:r>
            <a:r>
              <a:rPr lang="nb-NO" sz="1800">
                <a:cs typeface="Gill Sans"/>
              </a:rPr>
              <a:t> 90 konserter utenom  festivaler, </a:t>
            </a:r>
            <a:br>
              <a:rPr lang="nb-NO" sz="1800"/>
            </a:br>
            <a:r>
              <a:rPr lang="nb-NO" sz="1800">
                <a:cs typeface="Gill Sans"/>
              </a:rPr>
              <a:t>turneer og «</a:t>
            </a:r>
            <a:r>
              <a:rPr lang="nb-NO" sz="1800" err="1">
                <a:cs typeface="Gill Sans"/>
              </a:rPr>
              <a:t>live»konserter</a:t>
            </a:r>
            <a:r>
              <a:rPr lang="nb-NO" sz="1800">
                <a:cs typeface="Gill Sans"/>
              </a:rPr>
              <a:t>, blant annet i: </a:t>
            </a:r>
            <a:br>
              <a:rPr lang="nb-NO" sz="2000"/>
            </a:br>
            <a:r>
              <a:rPr lang="nb-NO" sz="1400">
                <a:cs typeface="Gill Sans"/>
              </a:rPr>
              <a:t>	Oslo Konserthus</a:t>
            </a:r>
            <a:br>
              <a:rPr lang="nb-NO" sz="1400"/>
            </a:br>
            <a:r>
              <a:rPr lang="nb-NO" sz="1400">
                <a:cs typeface="Gill Sans"/>
              </a:rPr>
              <a:t>	Operaen i Oslo </a:t>
            </a:r>
            <a:br>
              <a:rPr lang="nb-NO" sz="1400"/>
            </a:br>
            <a:r>
              <a:rPr lang="nb-NO" sz="1400">
                <a:cs typeface="Gill Sans"/>
              </a:rPr>
              <a:t>	Aulaen </a:t>
            </a:r>
            <a:br>
              <a:rPr lang="nb-NO" sz="1400"/>
            </a:br>
            <a:r>
              <a:rPr lang="nb-NO" sz="1400">
                <a:cs typeface="Gill Sans"/>
              </a:rPr>
              <a:t>	Bærum Kulturhus</a:t>
            </a:r>
            <a:br>
              <a:rPr lang="nb-NO" sz="1400"/>
            </a:br>
            <a:r>
              <a:rPr lang="nb-NO" sz="1400">
                <a:cs typeface="Gill Sans"/>
              </a:rPr>
              <a:t>	Troldhaugen</a:t>
            </a:r>
            <a:br>
              <a:rPr lang="nb-NO" sz="1400"/>
            </a:br>
            <a:r>
              <a:rPr lang="nb-NO" sz="1400">
                <a:cs typeface="Gill Sans"/>
              </a:rPr>
              <a:t>	Asker Kulturhus</a:t>
            </a:r>
            <a:br>
              <a:rPr lang="nb-NO" sz="1400"/>
            </a:br>
            <a:r>
              <a:rPr lang="nb-NO" sz="1400">
                <a:cs typeface="Gill Sans"/>
              </a:rPr>
              <a:t>	Ibsenhuset Skien</a:t>
            </a:r>
            <a:br>
              <a:rPr lang="nb-NO" sz="1400"/>
            </a:br>
            <a:r>
              <a:rPr lang="nb-NO" sz="1400">
                <a:cs typeface="Gill Sans"/>
              </a:rPr>
              <a:t>	Banken Lillehammer</a:t>
            </a:r>
            <a:br>
              <a:rPr lang="nb-NO" sz="1400"/>
            </a:br>
            <a:r>
              <a:rPr lang="nb-NO" sz="1400">
                <a:cs typeface="Gill Sans"/>
              </a:rPr>
              <a:t>    Hamar Kulturhus</a:t>
            </a:r>
            <a:br>
              <a:rPr lang="nb-NO" sz="1400">
                <a:cs typeface="Gill Sans"/>
              </a:rPr>
            </a:br>
            <a:r>
              <a:rPr lang="nb-NO" sz="1400">
                <a:cs typeface="Gill Sans"/>
              </a:rPr>
              <a:t>	</a:t>
            </a:r>
            <a:r>
              <a:rPr lang="nb-NO" sz="1400" err="1">
                <a:cs typeface="Gill Sans"/>
              </a:rPr>
              <a:t>Margaretakyrkan</a:t>
            </a:r>
            <a:br>
              <a:rPr lang="nb-NO" sz="1400"/>
            </a:br>
            <a:r>
              <a:rPr lang="nb-NO" sz="1400">
                <a:cs typeface="Gill Sans"/>
              </a:rPr>
              <a:t>	Vang kirke</a:t>
            </a:r>
            <a:br>
              <a:rPr lang="nb-NO" sz="1400">
                <a:cs typeface="Gill Sans"/>
              </a:rPr>
            </a:br>
            <a:r>
              <a:rPr lang="nb-NO" sz="1400">
                <a:cs typeface="Gill Sans"/>
              </a:rPr>
              <a:t>    Sentralen</a:t>
            </a:r>
            <a:br>
              <a:rPr lang="nb-NO" sz="1400"/>
            </a:br>
            <a:br>
              <a:rPr lang="nb-NO" sz="1400"/>
            </a:br>
            <a:r>
              <a:rPr lang="nb-NO" sz="1400" b="1">
                <a:cs typeface="Gill Sans"/>
              </a:rPr>
              <a:t>	Og mange flere…</a:t>
            </a:r>
            <a:endParaRPr lang="nb-NO"/>
          </a:p>
          <a:p>
            <a:pPr marL="457200" lvl="1" indent="0">
              <a:lnSpc>
                <a:spcPct val="120000"/>
              </a:lnSpc>
              <a:spcBef>
                <a:spcPts val="200"/>
              </a:spcBef>
              <a:buNone/>
            </a:pPr>
            <a:endParaRPr lang="nb-NO" sz="20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3524500" cy="2422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6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115516" y="1268760"/>
            <a:ext cx="5400700" cy="486022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57150" indent="0">
              <a:lnSpc>
                <a:spcPct val="120000"/>
              </a:lnSpc>
              <a:buNone/>
            </a:pPr>
            <a:r>
              <a:rPr lang="nb-NO" sz="2400">
                <a:cs typeface="Gill Sans"/>
              </a:rPr>
              <a:t>Schleswig Holstein festivalen 1997</a:t>
            </a:r>
            <a:br>
              <a:rPr lang="nb-NO" sz="2400"/>
            </a:br>
            <a:r>
              <a:rPr lang="nb-NO" sz="2400">
                <a:cs typeface="Gill Sans"/>
              </a:rPr>
              <a:t>Stavanger Int. Kammermusikkfestival 1998</a:t>
            </a:r>
            <a:br>
              <a:rPr lang="nb-NO" sz="2400"/>
            </a:br>
            <a:r>
              <a:rPr lang="nb-NO" sz="2400">
                <a:cs typeface="Gill Sans"/>
              </a:rPr>
              <a:t>Festival de </a:t>
            </a:r>
            <a:r>
              <a:rPr lang="nb-NO" sz="2400" err="1">
                <a:cs typeface="Gill Sans"/>
              </a:rPr>
              <a:t>Música</a:t>
            </a:r>
            <a:r>
              <a:rPr lang="nb-NO" sz="2400">
                <a:cs typeface="Gill Sans"/>
              </a:rPr>
              <a:t> de Canarias 1999</a:t>
            </a:r>
            <a:br>
              <a:rPr lang="nb-NO" sz="2400"/>
            </a:br>
            <a:r>
              <a:rPr lang="nb-NO" sz="2400">
                <a:cs typeface="Gill Sans"/>
              </a:rPr>
              <a:t>Vestfoldfestspillene 2000 og 2008</a:t>
            </a:r>
            <a:br>
              <a:rPr lang="nb-NO" sz="2400"/>
            </a:br>
            <a:r>
              <a:rPr lang="nb-NO" sz="2400">
                <a:cs typeface="Gill Sans"/>
              </a:rPr>
              <a:t>Stavanger Int. Kammermusikkfestival 2002</a:t>
            </a:r>
            <a:br>
              <a:rPr lang="nb-NO" sz="2400"/>
            </a:br>
            <a:r>
              <a:rPr lang="nb-NO" sz="2400">
                <a:cs typeface="Gill Sans"/>
              </a:rPr>
              <a:t>Festival de </a:t>
            </a:r>
            <a:r>
              <a:rPr lang="nb-NO" sz="2400" err="1">
                <a:cs typeface="Gill Sans"/>
              </a:rPr>
              <a:t>Música</a:t>
            </a:r>
            <a:r>
              <a:rPr lang="nb-NO" sz="2400">
                <a:cs typeface="Gill Sans"/>
              </a:rPr>
              <a:t> de Canarias  2003</a:t>
            </a:r>
            <a:br>
              <a:rPr lang="nb-NO" sz="2400"/>
            </a:br>
            <a:r>
              <a:rPr lang="nb-NO" sz="2400" err="1">
                <a:cs typeface="Gill Sans"/>
              </a:rPr>
              <a:t>Hardingtonar</a:t>
            </a:r>
            <a:r>
              <a:rPr lang="nb-NO" sz="2400">
                <a:cs typeface="Gill Sans"/>
              </a:rPr>
              <a:t> 2004</a:t>
            </a:r>
            <a:br>
              <a:rPr lang="nb-NO" sz="2400"/>
            </a:br>
            <a:r>
              <a:rPr lang="nb-NO" sz="2400">
                <a:cs typeface="Gill Sans"/>
              </a:rPr>
              <a:t>Valdresfestivalen 2004, 2009, 2013, 2015</a:t>
            </a:r>
            <a:br>
              <a:rPr lang="nb-NO" sz="2400">
                <a:cs typeface="Gill Sans"/>
              </a:rPr>
            </a:br>
            <a:r>
              <a:rPr lang="nb-NO" sz="2400" err="1">
                <a:cs typeface="Gill Sans"/>
              </a:rPr>
              <a:t>Subramaniam</a:t>
            </a:r>
            <a:r>
              <a:rPr lang="nb-NO" sz="2400">
                <a:cs typeface="Gill Sans"/>
              </a:rPr>
              <a:t> festival, India 2005</a:t>
            </a:r>
            <a:br>
              <a:rPr lang="nb-NO" sz="2400"/>
            </a:br>
            <a:r>
              <a:rPr lang="nb-NO" sz="2400">
                <a:cs typeface="Gill Sans"/>
              </a:rPr>
              <a:t>Värmlandfestivalen, Karlstad 2005</a:t>
            </a:r>
            <a:br>
              <a:rPr lang="nb-NO" sz="2400"/>
            </a:br>
            <a:r>
              <a:rPr lang="nb-NO" sz="2400">
                <a:cs typeface="Gill Sans"/>
              </a:rPr>
              <a:t>Vinterfestspillene på Røros 2006</a:t>
            </a:r>
            <a:br>
              <a:rPr lang="nb-NO" sz="2400"/>
            </a:br>
            <a:r>
              <a:rPr lang="nb-NO" sz="2400">
                <a:cs typeface="Gill Sans"/>
              </a:rPr>
              <a:t>Festspillene i Bergen 2006, 2007 og 2011 </a:t>
            </a:r>
            <a:br>
              <a:rPr lang="nb-NO" sz="2400"/>
            </a:br>
            <a:r>
              <a:rPr lang="nb-NO" sz="2400">
                <a:cs typeface="Gill Sans"/>
              </a:rPr>
              <a:t>Oslo Kammermusikkfestival 2008 og 2016</a:t>
            </a:r>
            <a:br>
              <a:rPr lang="nb-NO" sz="2400"/>
            </a:br>
            <a:r>
              <a:rPr lang="nb-NO" sz="2400">
                <a:cs typeface="Gill Sans"/>
              </a:rPr>
              <a:t>Oslo Int. Kirkemusikkfestival 2015</a:t>
            </a:r>
            <a:endParaRPr lang="nb-NO"/>
          </a:p>
          <a:p>
            <a:pPr marL="57150" indent="0">
              <a:lnSpc>
                <a:spcPct val="120000"/>
              </a:lnSpc>
              <a:buNone/>
            </a:pPr>
            <a:r>
              <a:rPr lang="nb-NO" sz="2400">
                <a:cs typeface="Gill Sans"/>
              </a:rPr>
              <a:t>Ultima 2016</a:t>
            </a:r>
            <a:br>
              <a:rPr lang="nb-NO" sz="2400">
                <a:cs typeface="Gill Sans"/>
              </a:rPr>
            </a:br>
            <a:r>
              <a:rPr lang="nb-NO" sz="2400">
                <a:cs typeface="Gill Sans"/>
              </a:rPr>
              <a:t>Lofoten Internasjonale Pianofestival 2018</a:t>
            </a:r>
            <a:endParaRPr lang="nb-NO"/>
          </a:p>
          <a:p>
            <a:pPr marL="57150" indent="0">
              <a:lnSpc>
                <a:spcPct val="120000"/>
              </a:lnSpc>
              <a:buNone/>
            </a:pPr>
            <a:endParaRPr lang="nb-NO" sz="2400">
              <a:cs typeface="Gill Sans"/>
            </a:endParaRPr>
          </a:p>
          <a:p>
            <a:pPr marL="57150" indent="0">
              <a:lnSpc>
                <a:spcPct val="120000"/>
              </a:lnSpc>
              <a:buNone/>
            </a:pPr>
            <a:endParaRPr lang="nb-NO" sz="2400">
              <a:cs typeface="Gill Sans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55984" y="548681"/>
            <a:ext cx="86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/>
              <a:t>FESTIVALER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2709242" cy="4063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02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35896" y="1196753"/>
            <a:ext cx="4608512" cy="42484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Gran Canaria 1999</a:t>
            </a:r>
            <a:br>
              <a:rPr lang="nb-NO" sz="1600"/>
            </a:b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Spania 2001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Rikskonsertene, turne i Nord-Norge 2004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Brasil 2005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Sveits og Tyskland 2005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Spania 2006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Brasil 2007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Spania 2010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Brasil 2010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Mexico 2011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Spania 2013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</a:rPr>
              <a:t>Nordisk turné 2014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Brasil 2014</a:t>
            </a:r>
            <a:br>
              <a:rPr lang="nb-NO" sz="1600">
                <a:cs typeface="Gill Sans"/>
              </a:rPr>
            </a:b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Spania 2018</a:t>
            </a:r>
            <a:endParaRPr lang="nb-NO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55984" y="548681"/>
            <a:ext cx="86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>
                <a:cs typeface="Gill Sans"/>
              </a:rPr>
              <a:t>TURNEER 1999 - 2018</a:t>
            </a:r>
            <a:endParaRPr lang="nb-NO" sz="320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6" y="1430272"/>
            <a:ext cx="2420949" cy="36450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38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913978" y="1026989"/>
            <a:ext cx="6610350" cy="571437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b="1"/>
              <a:t>Bestillingsverk</a:t>
            </a:r>
            <a:br>
              <a:rPr lang="nb-NO" b="1"/>
            </a:br>
            <a:r>
              <a:rPr lang="nb-NO"/>
              <a:t>Olav Anton Thommessen 2004</a:t>
            </a:r>
            <a:br>
              <a:rPr lang="nb-NO"/>
            </a:br>
            <a:r>
              <a:rPr lang="nb-NO"/>
              <a:t>Arne Nordheim/Emil Bernhard 2004</a:t>
            </a:r>
            <a:br>
              <a:rPr lang="nb-NO"/>
            </a:br>
            <a:r>
              <a:rPr lang="nb-NO"/>
              <a:t>Nikolai Winge 2005, Bente Leiknes Thorsen 2008 </a:t>
            </a:r>
            <a:br>
              <a:rPr lang="nb-NO"/>
            </a:br>
            <a:r>
              <a:rPr lang="nb-NO"/>
              <a:t>Marcus Paus 2008, Jan Erik Mikalsen 2012 </a:t>
            </a:r>
            <a:br>
              <a:rPr lang="nb-NO"/>
            </a:br>
            <a:r>
              <a:rPr lang="nb-NO"/>
              <a:t>Asbjørn </a:t>
            </a:r>
            <a:r>
              <a:rPr lang="nb-NO" err="1"/>
              <a:t>Schaathun</a:t>
            </a:r>
            <a:r>
              <a:rPr lang="nb-NO"/>
              <a:t> 2014</a:t>
            </a:r>
            <a:br>
              <a:rPr lang="nb-NO"/>
            </a:br>
            <a:endParaRPr lang="nb-NO" b="1"/>
          </a:p>
          <a:p>
            <a:pPr>
              <a:buFont typeface="Wingdings" panose="05000000000000000000" pitchFamily="2" charset="2"/>
              <a:buChar char="§"/>
            </a:pPr>
            <a:r>
              <a:rPr lang="nb-NO" b="1">
                <a:cs typeface="Gill Sans"/>
              </a:rPr>
              <a:t>Innspillinger</a:t>
            </a:r>
            <a:br>
              <a:rPr lang="nb-NO"/>
            </a:br>
            <a:r>
              <a:rPr lang="nb-NO" i="1">
                <a:cs typeface="Gill Sans"/>
              </a:rPr>
              <a:t>Egne innspillinger:</a:t>
            </a:r>
            <a:br>
              <a:rPr lang="nb-NO"/>
            </a:br>
            <a:r>
              <a:rPr lang="nb-NO">
                <a:cs typeface="Gill Sans"/>
              </a:rPr>
              <a:t>Naxos International, Grieg-Holberg 2006</a:t>
            </a:r>
            <a:br>
              <a:rPr lang="nb-NO"/>
            </a:br>
            <a:r>
              <a:rPr lang="nb-NO">
                <a:cs typeface="Gill Sans"/>
              </a:rPr>
              <a:t>Naxos International, </a:t>
            </a:r>
            <a:r>
              <a:rPr lang="nb-NO" err="1">
                <a:cs typeface="Gill Sans"/>
              </a:rPr>
              <a:t>Spohr</a:t>
            </a:r>
            <a:r>
              <a:rPr lang="nb-NO">
                <a:cs typeface="Gill Sans"/>
              </a:rPr>
              <a:t> </a:t>
            </a:r>
            <a:r>
              <a:rPr lang="nb-NO" err="1">
                <a:cs typeface="Gill Sans"/>
              </a:rPr>
              <a:t>Dobbelkonserter</a:t>
            </a:r>
            <a:r>
              <a:rPr lang="nb-NO">
                <a:cs typeface="Gill Sans"/>
              </a:rPr>
              <a:t>, 2010</a:t>
            </a:r>
            <a:br>
              <a:rPr lang="nb-NO"/>
            </a:br>
            <a:r>
              <a:rPr lang="nb-NO" err="1">
                <a:cs typeface="Gill Sans"/>
              </a:rPr>
              <a:t>ContraClassics</a:t>
            </a:r>
            <a:r>
              <a:rPr lang="nb-NO">
                <a:cs typeface="Gill Sans"/>
              </a:rPr>
              <a:t>/Music in Motion, </a:t>
            </a:r>
            <a:r>
              <a:rPr lang="nb-NO" err="1">
                <a:cs typeface="Gill Sans"/>
              </a:rPr>
              <a:t>Kreisler</a:t>
            </a:r>
            <a:r>
              <a:rPr lang="nb-NO">
                <a:cs typeface="Gill Sans"/>
              </a:rPr>
              <a:t> 2011</a:t>
            </a:r>
            <a:br>
              <a:rPr lang="nb-NO"/>
            </a:br>
            <a:r>
              <a:rPr lang="nb-NO">
                <a:cs typeface="Gill Sans"/>
              </a:rPr>
              <a:t>Naxos International, Grieg-Nordheim 2012</a:t>
            </a:r>
            <a:br>
              <a:rPr lang="nb-NO"/>
            </a:br>
            <a:r>
              <a:rPr lang="nb-NO" err="1">
                <a:cs typeface="Gill Sans"/>
              </a:rPr>
              <a:t>ContraClassics</a:t>
            </a:r>
            <a:r>
              <a:rPr lang="nb-NO">
                <a:cs typeface="Gill Sans"/>
              </a:rPr>
              <a:t>, </a:t>
            </a:r>
            <a:r>
              <a:rPr lang="nb-NO" err="1">
                <a:cs typeface="Gill Sans"/>
              </a:rPr>
              <a:t>Schnittke</a:t>
            </a:r>
            <a:r>
              <a:rPr lang="nb-NO">
                <a:cs typeface="Gill Sans"/>
              </a:rPr>
              <a:t> 2012</a:t>
            </a:r>
            <a:br>
              <a:rPr lang="nb-NO"/>
            </a:br>
            <a:br>
              <a:rPr lang="nb-NO"/>
            </a:br>
            <a:r>
              <a:rPr lang="nb-NO" i="1">
                <a:cs typeface="Gill Sans"/>
              </a:rPr>
              <a:t>Bidrag til andre innspillinger:</a:t>
            </a:r>
            <a:br>
              <a:rPr lang="nb-NO"/>
            </a:br>
            <a:r>
              <a:rPr lang="nb-NO">
                <a:cs typeface="Gill Sans"/>
              </a:rPr>
              <a:t>Marcus Paus med cellist Ole Eirik Ree, 2009</a:t>
            </a:r>
            <a:br>
              <a:rPr lang="nb-NO"/>
            </a:br>
            <a:r>
              <a:rPr lang="nb-NO" err="1">
                <a:cs typeface="Gill Sans"/>
              </a:rPr>
              <a:t>Britten</a:t>
            </a:r>
            <a:r>
              <a:rPr lang="nb-NO">
                <a:cs typeface="Gill Sans"/>
              </a:rPr>
              <a:t> og </a:t>
            </a:r>
            <a:r>
              <a:rPr lang="nb-NO" err="1">
                <a:cs typeface="Gill Sans"/>
              </a:rPr>
              <a:t>Beamish</a:t>
            </a:r>
            <a:r>
              <a:rPr lang="nb-NO">
                <a:cs typeface="Gill Sans"/>
              </a:rPr>
              <a:t> med bratsjist </a:t>
            </a:r>
            <a:r>
              <a:rPr lang="nb-NO" err="1">
                <a:cs typeface="Gill Sans"/>
              </a:rPr>
              <a:t>Soon</a:t>
            </a:r>
            <a:r>
              <a:rPr lang="nb-NO">
                <a:cs typeface="Gill Sans"/>
              </a:rPr>
              <a:t>-Mi Chung, 2013</a:t>
            </a:r>
            <a:br>
              <a:rPr lang="nb-NO">
                <a:cs typeface="Gill Sans"/>
              </a:rPr>
            </a:br>
            <a:r>
              <a:rPr lang="nb-NO">
                <a:cs typeface="Gill Sans"/>
              </a:rPr>
              <a:t>Bach og </a:t>
            </a:r>
            <a:r>
              <a:rPr lang="nb-NO" err="1">
                <a:cs typeface="Gill Sans"/>
              </a:rPr>
              <a:t>Pärt</a:t>
            </a:r>
            <a:r>
              <a:rPr lang="nb-NO">
                <a:cs typeface="Gill Sans"/>
              </a:rPr>
              <a:t> med fiolinist </a:t>
            </a:r>
            <a:r>
              <a:rPr lang="nb-NO" err="1">
                <a:cs typeface="Gill Sans"/>
              </a:rPr>
              <a:t>Iskandar</a:t>
            </a:r>
            <a:r>
              <a:rPr lang="nb-NO">
                <a:cs typeface="Gill Sans"/>
              </a:rPr>
              <a:t> </a:t>
            </a:r>
            <a:r>
              <a:rPr lang="nb-NO" err="1">
                <a:cs typeface="Gill Sans"/>
              </a:rPr>
              <a:t>Widjaja</a:t>
            </a:r>
            <a:r>
              <a:rPr lang="nb-NO">
                <a:cs typeface="Gill Sans"/>
              </a:rPr>
              <a:t>, 2016</a:t>
            </a:r>
            <a:endParaRPr lang="nb-NO"/>
          </a:p>
          <a:p>
            <a:pPr>
              <a:buFont typeface="Wingdings" panose="05000000000000000000" pitchFamily="2" charset="2"/>
              <a:buChar char="§"/>
            </a:pPr>
            <a:endParaRPr lang="nb-NO"/>
          </a:p>
          <a:p>
            <a:pPr>
              <a:buFont typeface="Wingdings" panose="05000000000000000000" pitchFamily="2" charset="2"/>
              <a:buChar char="§"/>
            </a:pPr>
            <a:r>
              <a:rPr lang="nb-NO" b="1"/>
              <a:t>TV opptak</a:t>
            </a:r>
            <a:br>
              <a:rPr lang="nb-NO"/>
            </a:br>
            <a:r>
              <a:rPr lang="nb-NO"/>
              <a:t>Vivaldi Årstidene for NRK, 2001</a:t>
            </a:r>
            <a:br>
              <a:rPr lang="nb-NO"/>
            </a:br>
            <a:r>
              <a:rPr lang="nb-NO"/>
              <a:t>Haydn cellokonsert og Grieg Holberg suite 2007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55984" y="287779"/>
            <a:ext cx="8636496" cy="794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/>
              <a:t>INNSPILLINGER OG OPPTAK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75" y="3954827"/>
            <a:ext cx="1058349" cy="10583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94" y="1988270"/>
            <a:ext cx="1159656" cy="11526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3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276113"/>
            <a:ext cx="7200800" cy="41691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Christian Lindberg, Øyvind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Bjorå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Truls Mørk, Tine Thing Helseth, Henning Kraggerud, Eldbjørg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Hemsing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Catharina Chen, Sara Chen, Ole Eirik Ree, Magnus Boye Hansen, Ole Edvard Antonsen, Silvia Moi, Stephan Barratt-Due, Randi Stene,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Lidia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Baich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Lars Anders Tomter,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Soon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-Mi Chung,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Misha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 Maisky, Julian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Rachlin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Ragnhild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Hemsing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Eivind Holtsmark Ringstad, Jeremy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Menuhin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Ivry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Gitlis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Øystein Birkeland, Isa Katharina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Gericke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Ludvig Gudim, Toralv Maurstad, Atle Sponberg, Sveinung Bjelland, Per Arne Glorvigen, Sverre Indris Joner, Minken Fosheim, Guro Kleven Hagen, Elise Båtnes, Jon Mehus, Arvid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Engegård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Christian Ihle Hadland,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Misha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Alperin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Terje Tønnesen, Sergei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Osadchuk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Stefan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Tönz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Oliver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Schnyder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Bård Monsen, Arve Tellefsen, Bugge Wesseltoft, Malena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Ernman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Iskandar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Widjaja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Martin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Fröst</a:t>
            </a:r>
            <a:r>
              <a:rPr lang="nb-NO" sz="180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, Mari Samuelsen, Peter </a:t>
            </a:r>
            <a:r>
              <a:rPr lang="nb-NO" sz="1800" err="1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Herresthal</a:t>
            </a:r>
            <a:endParaRPr lang="nb-NO" sz="180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55984" y="548681"/>
            <a:ext cx="86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/>
              <a:t>SOLISTER</a:t>
            </a:r>
          </a:p>
        </p:txBody>
      </p:sp>
    </p:spTree>
    <p:extLst>
      <p:ext uri="{BB962C8B-B14F-4D97-AF65-F5344CB8AC3E}">
        <p14:creationId xmlns:p14="http://schemas.microsoft.com/office/powerpoint/2010/main" val="40577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843608" y="1267102"/>
            <a:ext cx="6400800" cy="42368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sz="2000">
                <a:cs typeface="Gill Sans"/>
              </a:rPr>
              <a:t>Stephan Barratt-Due, kunstnerisk leder</a:t>
            </a:r>
            <a:endParaRPr lang="nb-NO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Henning Kraggerud</a:t>
            </a: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Terje Tønnesen</a:t>
            </a: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Arvid </a:t>
            </a:r>
            <a:r>
              <a:rPr lang="nb-NO" sz="2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Engegård</a:t>
            </a:r>
            <a:endParaRPr lang="nb-NO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Øyvind </a:t>
            </a:r>
            <a:r>
              <a:rPr lang="nb-NO" sz="2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Bjorå</a:t>
            </a:r>
            <a:endParaRPr lang="nb-NO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Elise Båtnes</a:t>
            </a: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Atle Sponberg</a:t>
            </a: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Geir Inge Lotsberg</a:t>
            </a: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Catharina Chen</a:t>
            </a:r>
          </a:p>
          <a:p>
            <a:pPr marL="0" indent="0" algn="l">
              <a:buNone/>
            </a:pPr>
            <a:r>
              <a:rPr lang="nb-NO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Camilla Kjøll</a:t>
            </a:r>
          </a:p>
          <a:p>
            <a:pPr marL="0" indent="0">
              <a:buNone/>
            </a:pPr>
            <a:r>
              <a:rPr lang="nb-NO" sz="2000">
                <a:cs typeface="Gill Sans"/>
              </a:rPr>
              <a:t>Truls Mørk </a:t>
            </a:r>
            <a:br>
              <a:rPr lang="nb-NO" sz="2000">
                <a:cs typeface="Gill Sans"/>
              </a:rPr>
            </a:br>
            <a:r>
              <a:rPr lang="nb-NO" sz="2000" err="1">
                <a:cs typeface="Gill Sans"/>
              </a:rPr>
              <a:t>Iskandar</a:t>
            </a:r>
            <a:r>
              <a:rPr lang="nb-NO" sz="2000">
                <a:cs typeface="Gill Sans"/>
              </a:rPr>
              <a:t> </a:t>
            </a:r>
            <a:r>
              <a:rPr lang="nb-NO" sz="2000" err="1">
                <a:cs typeface="Gill Sans"/>
              </a:rPr>
              <a:t>Widjaja</a:t>
            </a:r>
            <a:endParaRPr lang="nb-NO" sz="2000" err="1"/>
          </a:p>
          <a:p>
            <a:pPr marL="0" indent="0">
              <a:buNone/>
            </a:pPr>
            <a:endParaRPr lang="nb-NO" sz="200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55984" y="548681"/>
            <a:ext cx="86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/>
              <a:t>ORKESTERLEDERE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/>
          <a:stretch/>
        </p:blipFill>
        <p:spPr>
          <a:xfrm>
            <a:off x="5185579" y="1987182"/>
            <a:ext cx="2399184" cy="28134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09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400800" cy="386598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nb-NO" sz="2800">
                <a:solidFill>
                  <a:schemeClr val="tx1">
                    <a:lumMod val="65000"/>
                    <a:lumOff val="35000"/>
                  </a:schemeClr>
                </a:solidFill>
              </a:rPr>
              <a:t>Vinnere av solistkonkurransen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2005	Tine Thing Helseth, trompet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2006	Christian Ihle Hadland, klaver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2007	Marie Therese Sæverud, sopran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2008	Eldbjørg </a:t>
            </a:r>
            <a:r>
              <a:rPr lang="nb-NO" sz="19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Hemsing</a:t>
            </a:r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, fiolin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2009	Torun Stavseng, cello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2010	Melinda Csenki, fiolin og </a:t>
            </a:r>
            <a:b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	Kristin Isdahl Selmer, bratsj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2011 	Ann </a:t>
            </a:r>
            <a:r>
              <a:rPr lang="nb-NO" sz="19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Hou</a:t>
            </a:r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 Sæter, fiolin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2013	</a:t>
            </a:r>
            <a:r>
              <a:rPr lang="nb-NO" sz="19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Karol</a:t>
            </a:r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 Ciesluk, kontrabass</a:t>
            </a:r>
          </a:p>
          <a:p>
            <a:pPr algn="l"/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2014	Victoria Putterman, fiolin og </a:t>
            </a:r>
            <a:b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	Michael </a:t>
            </a:r>
            <a:r>
              <a:rPr lang="nb-NO" sz="190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Grolid</a:t>
            </a:r>
            <a:r>
              <a:rPr lang="nb-NO" sz="1900">
                <a:solidFill>
                  <a:schemeClr val="tx1">
                    <a:lumMod val="65000"/>
                    <a:lumOff val="35000"/>
                  </a:schemeClr>
                </a:solidFill>
              </a:rPr>
              <a:t>, bratsj	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55984" y="548681"/>
            <a:ext cx="86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/>
              <a:t>UNGE TALENTER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43" y="1512168"/>
            <a:ext cx="2189989" cy="32849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15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0317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971450" y="1341438"/>
            <a:ext cx="6192838" cy="45607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nb-NO" sz="1800" b="1" err="1"/>
              <a:t>Aprendiz</a:t>
            </a:r>
            <a:r>
              <a:rPr lang="nb-NO" sz="1800" b="1"/>
              <a:t>, </a:t>
            </a:r>
            <a:r>
              <a:rPr lang="nb-NO" sz="1800" b="1" err="1"/>
              <a:t>musica</a:t>
            </a:r>
            <a:r>
              <a:rPr lang="nb-NO" sz="1800" b="1"/>
              <a:t> </a:t>
            </a:r>
            <a:r>
              <a:rPr lang="nb-NO" sz="1800" b="1" err="1"/>
              <a:t>na</a:t>
            </a:r>
            <a:r>
              <a:rPr lang="nb-NO" sz="1800" b="1"/>
              <a:t> </a:t>
            </a:r>
            <a:r>
              <a:rPr lang="nb-NO" sz="1800" b="1" err="1"/>
              <a:t>escola</a:t>
            </a:r>
            <a:endParaRPr lang="nb-NO" sz="1800" b="1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600">
                <a:cs typeface="Gill Sans"/>
              </a:rPr>
              <a:t>Musikkprogram for barn og unge fra favelaer i </a:t>
            </a:r>
            <a:r>
              <a:rPr lang="nb-NO" sz="1600" err="1">
                <a:cs typeface="Gill Sans"/>
              </a:rPr>
              <a:t>Niteroi</a:t>
            </a:r>
            <a:r>
              <a:rPr lang="nb-NO" sz="1600">
                <a:cs typeface="Gill Sans"/>
              </a:rPr>
              <a:t>. </a:t>
            </a:r>
            <a:br>
              <a:rPr lang="nb-NO" sz="1600">
                <a:cs typeface="Gill Sans"/>
              </a:rPr>
            </a:br>
            <a:r>
              <a:rPr lang="nb-NO" sz="1600">
                <a:cs typeface="Gill Sans"/>
              </a:rPr>
              <a:t>3-årig pilotprosjekt 2008 – 2011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600">
                <a:cs typeface="Gill Sans"/>
              </a:rPr>
              <a:t>Støttet av Utenriksdepartementet</a:t>
            </a:r>
            <a:endParaRPr lang="nb-NO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600"/>
              <a:t>Mål:</a:t>
            </a:r>
            <a:br>
              <a:rPr lang="nb-NO" sz="1600"/>
            </a:br>
            <a:r>
              <a:rPr lang="nb-NO" sz="1600"/>
              <a:t>- bidra til heving av nivået blant de eldste i orkesteret  </a:t>
            </a:r>
            <a:br>
              <a:rPr lang="nb-NO" sz="1600"/>
            </a:br>
            <a:r>
              <a:rPr lang="nb-NO" sz="1600"/>
              <a:t>- utvikle en struktur for undervisningen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600"/>
              <a:t>Fra 2012-2014 videreført i samarbeid med Rikskonsertene </a:t>
            </a:r>
            <a:br>
              <a:rPr lang="nb-NO" sz="1600"/>
            </a:br>
            <a:r>
              <a:rPr lang="nb-NO" sz="1600"/>
              <a:t>og Barratt Due, fortsatt støttet av UD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600">
                <a:cs typeface="Gill Sans"/>
              </a:rPr>
              <a:t>Fra 2013: Pilotprosjekt innen </a:t>
            </a:r>
            <a:r>
              <a:rPr lang="nb-NO" sz="1600" err="1">
                <a:cs typeface="Gill Sans"/>
              </a:rPr>
              <a:t>Aprendiz</a:t>
            </a:r>
            <a:r>
              <a:rPr lang="nb-NO" sz="1600">
                <a:cs typeface="Gill Sans"/>
              </a:rPr>
              <a:t>; </a:t>
            </a:r>
            <a:br>
              <a:rPr lang="nb-NO" sz="1600"/>
            </a:br>
            <a:r>
              <a:rPr lang="nb-NO" sz="1600" i="1">
                <a:cs typeface="Gill Sans"/>
              </a:rPr>
              <a:t>«</a:t>
            </a:r>
            <a:r>
              <a:rPr lang="nb-NO" sz="1600" i="1" err="1">
                <a:cs typeface="Gill Sans"/>
              </a:rPr>
              <a:t>Interculturalidades</a:t>
            </a:r>
            <a:r>
              <a:rPr lang="nb-NO" sz="1600" i="1">
                <a:cs typeface="Gill Sans"/>
              </a:rPr>
              <a:t>; Oslo </a:t>
            </a:r>
            <a:r>
              <a:rPr lang="nb-NO" sz="1600" i="1" err="1">
                <a:cs typeface="Gill Sans"/>
              </a:rPr>
              <a:t>Camerata</a:t>
            </a:r>
            <a:r>
              <a:rPr lang="nb-NO" sz="1600" i="1">
                <a:cs typeface="Gill Sans"/>
              </a:rPr>
              <a:t> em </a:t>
            </a:r>
            <a:r>
              <a:rPr lang="nb-NO" sz="1600" i="1" err="1">
                <a:cs typeface="Gill Sans"/>
              </a:rPr>
              <a:t>Niteroi</a:t>
            </a:r>
            <a:r>
              <a:rPr lang="nb-NO" sz="1600" i="1">
                <a:cs typeface="Gill Sans"/>
              </a:rPr>
              <a:t>»</a:t>
            </a:r>
            <a:br>
              <a:rPr lang="nb-NO" sz="1600" i="1"/>
            </a:br>
            <a:r>
              <a:rPr lang="nb-NO" sz="1600">
                <a:cs typeface="Gill Sans"/>
              </a:rPr>
              <a:t>- Ny målgruppe: de yngste i lokale  skoler</a:t>
            </a:r>
            <a:br>
              <a:rPr lang="nb-NO" sz="1600"/>
            </a:br>
            <a:r>
              <a:rPr lang="nb-NO" sz="1600">
                <a:cs typeface="Gill Sans"/>
              </a:rPr>
              <a:t>- Kurs og veiledning av musikklærerne basert på </a:t>
            </a:r>
            <a:br>
              <a:rPr lang="nb-NO" sz="1600"/>
            </a:br>
            <a:r>
              <a:rPr lang="nb-NO" sz="1600">
                <a:cs typeface="Gill Sans"/>
              </a:rPr>
              <a:t>Barratt Dues filosofi og metoder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255984" y="548681"/>
            <a:ext cx="86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nb-NO" sz="3200"/>
              <a:t>SOSIALT ENGASJEMENT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86" y="1628800"/>
            <a:ext cx="1486111" cy="19814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>
          <a:xfrm>
            <a:off x="6084168" y="4149080"/>
            <a:ext cx="2510281" cy="16002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82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Fo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nlig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anlig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anlig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Vanlig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4CE356A75FA4FBCD683D4BEC34244" ma:contentTypeVersion="2" ma:contentTypeDescription="Create a new document." ma:contentTypeScope="" ma:versionID="ed831a0e001f45e0188b624915f3c8a7">
  <xsd:schema xmlns:xsd="http://www.w3.org/2001/XMLSchema" xmlns:xs="http://www.w3.org/2001/XMLSchema" xmlns:p="http://schemas.microsoft.com/office/2006/metadata/properties" xmlns:ns3="a4ae8491-5f20-4165-8263-7f1cdc75d13c" targetNamespace="http://schemas.microsoft.com/office/2006/metadata/properties" ma:root="true" ma:fieldsID="4d94eec9d3ea2067ad24fceb4bf05f79" ns3:_="">
    <xsd:import namespace="a4ae8491-5f20-4165-8263-7f1cdc75d1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e8491-5f20-4165-8263-7f1cdc75d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AD3D0-561E-4A42-AC1F-E032BD2A4F6D}">
  <ds:schemaRefs>
    <ds:schemaRef ds:uri="a4ae8491-5f20-4165-8263-7f1cdc75d1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BBD665-06F8-43E3-8860-70944AA0CD20}">
  <ds:schemaRefs>
    <ds:schemaRef ds:uri="a4ae8491-5f20-4165-8263-7f1cdc75d1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01DCE5-575D-4DE9-B421-767C83EA2A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Skjermfremvisning (4:3)</PresentationFormat>
  <Paragraphs>91</Paragraphs>
  <Slides>11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</vt:lpstr>
      <vt:lpstr>Wingdings</vt:lpstr>
      <vt:lpstr>Forside</vt:lpstr>
      <vt:lpstr>Vanlig side</vt:lpstr>
      <vt:lpstr>1_Vanlig side</vt:lpstr>
      <vt:lpstr>3_Vanlig side</vt:lpstr>
      <vt:lpstr>2_Vanlig side</vt:lpstr>
      <vt:lpstr>OSLO CAMERATA 1997- 2018</vt:lpstr>
      <vt:lpstr>KONSERTARENAER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HISTORIKK</dc:title>
  <dc:creator>Oslo Camerata</dc:creator>
  <cp:lastModifiedBy>Benedicte Knudtzen</cp:lastModifiedBy>
  <cp:revision>2</cp:revision>
  <dcterms:created xsi:type="dcterms:W3CDTF">2014-06-10T11:19:57Z</dcterms:created>
  <dcterms:modified xsi:type="dcterms:W3CDTF">2021-05-27T10:38:24Z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0x010100C264CE356A75FA4FBCD683D4BEC34244</vt:lpwstr>
  </property>
  <property fmtid="{D5CDD505-2E9C-101B-9397-08002B2CF9AE}" pid="3" name="Order">
    <vt:r8>23529800</vt:r8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